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22"/>
  </p:notesMasterIdLst>
  <p:sldIdLst>
    <p:sldId id="746" r:id="rId3"/>
    <p:sldId id="751" r:id="rId4"/>
    <p:sldId id="752" r:id="rId5"/>
    <p:sldId id="747" r:id="rId6"/>
    <p:sldId id="281" r:id="rId7"/>
    <p:sldId id="674" r:id="rId8"/>
    <p:sldId id="487" r:id="rId9"/>
    <p:sldId id="754" r:id="rId10"/>
    <p:sldId id="486" r:id="rId11"/>
    <p:sldId id="855" r:id="rId12"/>
    <p:sldId id="856" r:id="rId13"/>
    <p:sldId id="857" r:id="rId14"/>
    <p:sldId id="858" r:id="rId15"/>
    <p:sldId id="813" r:id="rId16"/>
    <p:sldId id="488" r:id="rId17"/>
    <p:sldId id="859" r:id="rId18"/>
    <p:sldId id="860" r:id="rId19"/>
    <p:sldId id="815" r:id="rId20"/>
    <p:sldId id="750" r:id="rId21"/>
  </p:sldIdLst>
  <p:sldSz cx="12192000" cy="6858000"/>
  <p:notesSz cx="6858000" cy="9144000"/>
  <p:custDataLst>
    <p:tags r:id="rId2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0A9B"/>
    <a:srgbClr val="FF1E0D"/>
    <a:srgbClr val="FFFAC2"/>
    <a:srgbClr val="FFFFFF"/>
    <a:srgbClr val="D5F7FF"/>
    <a:srgbClr val="FCF7CD"/>
    <a:srgbClr val="A3EBFF"/>
    <a:srgbClr val="A1D27C"/>
    <a:srgbClr val="75BF42"/>
    <a:srgbClr val="C1D4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733" autoAdjust="0"/>
    <p:restoredTop sz="90485" autoAdjust="0"/>
  </p:normalViewPr>
  <p:slideViewPr>
    <p:cSldViewPr snapToGrid="0">
      <p:cViewPr varScale="1">
        <p:scale>
          <a:sx n="66" d="100"/>
          <a:sy n="66" d="100"/>
        </p:scale>
        <p:origin x="306" y="60"/>
      </p:cViewPr>
      <p:guideLst/>
    </p:cSldViewPr>
  </p:slideViewPr>
  <p:notesTextViewPr>
    <p:cViewPr>
      <p:scale>
        <a:sx n="100" d="100"/>
        <a:sy n="100" d="100"/>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2022/2/18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lgn="l">
              <a:lnSpc>
                <a:spcPct val="100000"/>
              </a:lnSpc>
              <a:buNone/>
            </a:pPr>
            <a:r>
              <a:rPr lang="en-US" dirty="0">
                <a:latin typeface="Calibri" panose="020F0502020204030204" charset="0"/>
                <a:cs typeface="Calibri" panose="020F0502020204030204" charset="0"/>
                <a:sym typeface="+mn-ea"/>
              </a:rPr>
              <a:t>                    </a:t>
            </a:r>
            <a:r>
              <a:rPr lang="en-US" b="1" dirty="0">
                <a:solidFill>
                  <a:srgbClr val="FF0000"/>
                </a:solidFill>
                <a:latin typeface="Calibri" panose="020F0502020204030204" charset="0"/>
                <a:cs typeface="Calibri" panose="020F0502020204030204" charset="0"/>
                <a:sym typeface="+mn-ea"/>
              </a:rPr>
              <a:t>Luật chơi:</a:t>
            </a:r>
            <a:endParaRPr lang="en-US" dirty="0">
              <a:solidFill>
                <a:schemeClr val="tx1"/>
              </a:solidFill>
              <a:latin typeface="Calibri" panose="020F0502020204030204" charset="0"/>
              <a:cs typeface="Calibri" panose="020F0502020204030204" charset="0"/>
            </a:endParaRPr>
          </a:p>
          <a:p>
            <a:r>
              <a:rPr lang="en-US"/>
              <a:t>- </a:t>
            </a:r>
            <a:r>
              <a:rPr lang="en-US" dirty="0"/>
              <a:t>Với mỗi lượt thắng, bấm vào dấu cộng của tổ thắng để cộng +1 điểm. Mỗi tổ được cộng tối đa 5đ, GV có thể tổ chức cho đội nào cộng được 5đ trước thì thắng hoặc chơi trong thời gian 5’, sau 5’ đội nào nhiều điểm trc thì thắng.</a:t>
            </a:r>
          </a:p>
        </p:txBody>
      </p:sp>
      <p:sp>
        <p:nvSpPr>
          <p:cNvPr id="4" name="Slide Number Placeholder 3"/>
          <p:cNvSpPr>
            <a:spLocks noGrp="1"/>
          </p:cNvSpPr>
          <p:nvPr>
            <p:ph type="sldNum" sz="quarter" idx="10"/>
          </p:nvPr>
        </p:nvSpPr>
        <p:spPr/>
        <p:txBody>
          <a:bodyPr/>
          <a:lstStyle/>
          <a:p>
            <a:fld id="{DA8C8EFA-96ED-4A18-B46D-8BDC030E3AF6}" type="slidenum">
              <a:rPr lang="zh-CN" altLang="en-US" smtClean="0"/>
              <a:t>3</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056190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Trạm 1: Sao Thủy</a:t>
            </a:r>
          </a:p>
        </p:txBody>
      </p:sp>
    </p:spTree>
    <p:extLst>
      <p:ext uri="{BB962C8B-B14F-4D97-AF65-F5344CB8AC3E}">
        <p14:creationId xmlns:p14="http://schemas.microsoft.com/office/powerpoint/2010/main" val="860715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797508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884568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Trạm 1: Sao Thủy</a:t>
            </a:r>
          </a:p>
        </p:txBody>
      </p:sp>
    </p:spTree>
    <p:extLst>
      <p:ext uri="{BB962C8B-B14F-4D97-AF65-F5344CB8AC3E}">
        <p14:creationId xmlns:p14="http://schemas.microsoft.com/office/powerpoint/2010/main" val="1157683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Trạm 1: Sao Thủy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t>Trạm</a:t>
            </a:r>
            <a:r>
              <a:rPr lang="en-US" dirty="0"/>
              <a:t> 1: Sao </a:t>
            </a:r>
            <a:r>
              <a:rPr lang="en-US" dirty="0" err="1"/>
              <a:t>Thủy</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065085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695572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079267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509823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495800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009682"/>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5642350"/>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968190"/>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04B282F0-5951-4A06-A333-91EC37A30C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a:extLst>
              <a:ext uri="{FF2B5EF4-FFF2-40B4-BE49-F238E27FC236}">
                <a16:creationId xmlns:a16="http://schemas.microsoft.com/office/drawing/2014/main" id="{1C938110-2E4E-4AAB-8EC5-4BE53B4C08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181549" y="753396"/>
            <a:ext cx="5351207" cy="5351207"/>
          </a:xfrm>
          <a:prstGeom prst="ellipse">
            <a:avLst/>
          </a:prstGeom>
          <a:ln>
            <a:noFill/>
          </a:ln>
          <a:effectLst>
            <a:softEdge rad="112500"/>
          </a:effectLst>
        </p:spPr>
      </p:pic>
      <p:pic>
        <p:nvPicPr>
          <p:cNvPr id="3" name="Picture 2">
            <a:extLst>
              <a:ext uri="{FF2B5EF4-FFF2-40B4-BE49-F238E27FC236}">
                <a16:creationId xmlns:a16="http://schemas.microsoft.com/office/drawing/2014/main" id="{49CB8962-D5AF-4133-A9FD-3EB1117912E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19965" y="21423858"/>
            <a:ext cx="5351207" cy="5351207"/>
          </a:xfrm>
          <a:prstGeom prst="ellipse">
            <a:avLst/>
          </a:prstGeom>
          <a:ln>
            <a:noFill/>
          </a:ln>
          <a:effectLst>
            <a:softEdge rad="112500"/>
          </a:effectLst>
        </p:spPr>
      </p:pic>
      <p:pic>
        <p:nvPicPr>
          <p:cNvPr id="4" name="Picture 3">
            <a:extLst>
              <a:ext uri="{FF2B5EF4-FFF2-40B4-BE49-F238E27FC236}">
                <a16:creationId xmlns:a16="http://schemas.microsoft.com/office/drawing/2014/main" id="{9C1F940A-37F2-45D1-A160-BDABB3DF54E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712353" y="2464180"/>
            <a:ext cx="5351207" cy="5351207"/>
          </a:xfrm>
          <a:prstGeom prst="ellipse">
            <a:avLst/>
          </a:prstGeom>
          <a:ln>
            <a:noFill/>
          </a:ln>
          <a:effectLst>
            <a:softEdge rad="112500"/>
          </a:effectLst>
        </p:spPr>
      </p:pic>
      <p:pic>
        <p:nvPicPr>
          <p:cNvPr id="5" name="Picture 4">
            <a:extLst>
              <a:ext uri="{FF2B5EF4-FFF2-40B4-BE49-F238E27FC236}">
                <a16:creationId xmlns:a16="http://schemas.microsoft.com/office/drawing/2014/main" id="{F7938EBE-7662-4729-AB59-5C747765847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4792" y="-21136264"/>
            <a:ext cx="5351207" cy="5351207"/>
          </a:xfrm>
          <a:prstGeom prst="ellipse">
            <a:avLst/>
          </a:prstGeom>
          <a:ln>
            <a:noFill/>
          </a:ln>
          <a:effectLst>
            <a:softEdge rad="112500"/>
          </a:effectLst>
        </p:spPr>
      </p:pic>
    </p:spTree>
  </p:cSld>
  <p:clrMap bg1="lt1" tx1="dk1" bg2="lt2" tx2="dk2" accent1="accent1" accent2="accent2" accent3="accent3" accent4="accent4" accent5="accent5" accent6="accent6" hlink="hlink" folHlink="folHlink"/>
  <p:sldLayoutIdLst>
    <p:sldLayoutId id="2147483649" r:id="rId1"/>
    <p:sldLayoutId id="2147483653" r:id="rId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1F369A7F-A377-45AB-8410-EDCB48521F3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893021693"/>
      </p:ext>
    </p:extLst>
  </p:cSld>
  <p:clrMap bg1="lt1" tx1="dk1" bg2="lt2" tx2="dk2" accent1="accent1" accent2="accent2" accent3="accent3" accent4="accent4" accent5="accent5" accent6="accent6" hlink="hlink" folHlink="folHlink"/>
  <p:sldLayoutIdLst>
    <p:sldLayoutId id="2147483651" r:id="rId1"/>
    <p:sldLayoutId id="2147483652" r:id="rId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wav"/><Relationship Id="rId7" Type="http://schemas.openxmlformats.org/officeDocument/2006/relationships/image" Target="../media/image4.png"/><Relationship Id="rId2" Type="http://schemas.microsoft.com/office/2007/relationships/media" Target="../media/media1.wav"/><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slideLayout" Target="../slideLayouts/slideLayout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5.jpe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5.jpe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5.jpeg"/><Relationship Id="rId7"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5.jpe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jpeg"/><Relationship Id="rId7" Type="http://schemas.microsoft.com/office/2007/relationships/hdphoto" Target="../media/hdphoto1.wdp"/><Relationship Id="rId12"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9.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53.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jpeg"/><Relationship Id="rId7" Type="http://schemas.microsoft.com/office/2007/relationships/hdphoto" Target="../media/hdphoto1.wdp"/><Relationship Id="rId12"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emf"/><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GIF"/><Relationship Id="rId5" Type="http://schemas.openxmlformats.org/officeDocument/2006/relationships/image" Target="../media/image10.GIF"/><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4.xml"/><Relationship Id="rId7" Type="http://schemas.openxmlformats.org/officeDocument/2006/relationships/image" Target="../media/image1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5.png"/><Relationship Id="rId5" Type="http://schemas.openxmlformats.org/officeDocument/2006/relationships/image" Target="../media/image2.jpeg"/><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2.jpeg"/><Relationship Id="rId7" Type="http://schemas.microsoft.com/office/2007/relationships/hdphoto" Target="../media/hdphoto1.wdp"/><Relationship Id="rId12"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jpeg"/><Relationship Id="rId7" Type="http://schemas.microsoft.com/office/2007/relationships/hdphoto" Target="../media/hdphoto1.wdp"/><Relationship Id="rId12"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5">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l="25382" t="44786"/>
          <a:stretch>
            <a:fillRect/>
          </a:stretch>
        </p:blipFill>
        <p:spPr>
          <a:xfrm>
            <a:off x="6671310" y="729615"/>
            <a:ext cx="5520690" cy="6128385"/>
          </a:xfrm>
          <a:prstGeom prst="rect">
            <a:avLst/>
          </a:prstGeom>
        </p:spPr>
      </p:pic>
      <p:pic>
        <p:nvPicPr>
          <p:cNvPr id="5" name="PA_库_图片 961"/>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flipH="1">
            <a:off x="758825" y="118110"/>
            <a:ext cx="6711950" cy="6211570"/>
          </a:xfrm>
          <a:prstGeom prst="rect">
            <a:avLst/>
          </a:prstGeom>
        </p:spPr>
      </p:pic>
      <p:pic>
        <p:nvPicPr>
          <p:cNvPr id="3" name="Picture 2" descr="Picture2"/>
          <p:cNvPicPr>
            <a:picLocks noChangeAspect="1"/>
          </p:cNvPicPr>
          <p:nvPr/>
        </p:nvPicPr>
        <p:blipFill>
          <a:blip r:embed="rId8"/>
          <a:stretch>
            <a:fillRect/>
          </a:stretch>
        </p:blipFill>
        <p:spPr>
          <a:xfrm>
            <a:off x="1638300" y="460375"/>
            <a:ext cx="4639310" cy="4602480"/>
          </a:xfrm>
          <a:prstGeom prst="rect">
            <a:avLst/>
          </a:prstGeom>
        </p:spPr>
      </p:pic>
      <p:pic>
        <p:nvPicPr>
          <p:cNvPr id="8" name="5c249dca6369b">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2395835" y="118110"/>
            <a:ext cx="1233805" cy="123380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90598" fill="hold"/>
                                        <p:tgtEl>
                                          <p:spTgt spid="8"/>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3"/>
                                        </p:tgtEl>
                                        <p:attrNameLst>
                                          <p:attrName>r</p:attrName>
                                        </p:attrNameLst>
                                      </p:cBhvr>
                                    </p:animRot>
                                    <p:animRot by="-240000">
                                      <p:cBhvr>
                                        <p:cTn id="9" dur="200" fill="hold">
                                          <p:stCondLst>
                                            <p:cond delay="200"/>
                                          </p:stCondLst>
                                        </p:cTn>
                                        <p:tgtEl>
                                          <p:spTgt spid="3"/>
                                        </p:tgtEl>
                                        <p:attrNameLst>
                                          <p:attrName>r</p:attrName>
                                        </p:attrNameLst>
                                      </p:cBhvr>
                                    </p:animRot>
                                    <p:animRot by="240000">
                                      <p:cBhvr>
                                        <p:cTn id="10" dur="200" fill="hold">
                                          <p:stCondLst>
                                            <p:cond delay="400"/>
                                          </p:stCondLst>
                                        </p:cTn>
                                        <p:tgtEl>
                                          <p:spTgt spid="3"/>
                                        </p:tgtEl>
                                        <p:attrNameLst>
                                          <p:attrName>r</p:attrName>
                                        </p:attrNameLst>
                                      </p:cBhvr>
                                    </p:animRot>
                                    <p:animRot by="-240000">
                                      <p:cBhvr>
                                        <p:cTn id="11" dur="200" fill="hold">
                                          <p:stCondLst>
                                            <p:cond delay="600"/>
                                          </p:stCondLst>
                                        </p:cTn>
                                        <p:tgtEl>
                                          <p:spTgt spid="3"/>
                                        </p:tgtEl>
                                        <p:attrNameLst>
                                          <p:attrName>r</p:attrName>
                                        </p:attrNameLst>
                                      </p:cBhvr>
                                    </p:animRot>
                                    <p:animRot by="120000">
                                      <p:cBhvr>
                                        <p:cTn id="12" dur="200" fill="hold">
                                          <p:stCondLst>
                                            <p:cond delay="800"/>
                                          </p:stCondLst>
                                        </p:cTn>
                                        <p:tgtEl>
                                          <p:spTgt spid="3"/>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5"/>
                                        </p:tgtEl>
                                        <p:attrNameLst>
                                          <p:attrName>r</p:attrName>
                                        </p:attrNameLst>
                                      </p:cBhvr>
                                    </p:animRot>
                                    <p:animRot by="-240000">
                                      <p:cBhvr>
                                        <p:cTn id="15" dur="200" fill="hold">
                                          <p:stCondLst>
                                            <p:cond delay="200"/>
                                          </p:stCondLst>
                                        </p:cTn>
                                        <p:tgtEl>
                                          <p:spTgt spid="5"/>
                                        </p:tgtEl>
                                        <p:attrNameLst>
                                          <p:attrName>r</p:attrName>
                                        </p:attrNameLst>
                                      </p:cBhvr>
                                    </p:animRot>
                                    <p:animRot by="240000">
                                      <p:cBhvr>
                                        <p:cTn id="16" dur="200" fill="hold">
                                          <p:stCondLst>
                                            <p:cond delay="400"/>
                                          </p:stCondLst>
                                        </p:cTn>
                                        <p:tgtEl>
                                          <p:spTgt spid="5"/>
                                        </p:tgtEl>
                                        <p:attrNameLst>
                                          <p:attrName>r</p:attrName>
                                        </p:attrNameLst>
                                      </p:cBhvr>
                                    </p:animRot>
                                    <p:animRot by="-240000">
                                      <p:cBhvr>
                                        <p:cTn id="17" dur="200" fill="hold">
                                          <p:stCondLst>
                                            <p:cond delay="600"/>
                                          </p:stCondLst>
                                        </p:cTn>
                                        <p:tgtEl>
                                          <p:spTgt spid="5"/>
                                        </p:tgtEl>
                                        <p:attrNameLst>
                                          <p:attrName>r</p:attrName>
                                        </p:attrNameLst>
                                      </p:cBhvr>
                                    </p:animRot>
                                    <p:animRot by="120000">
                                      <p:cBhvr>
                                        <p:cTn id="18"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repeatCount="indefinite" fill="remove"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3" name="Picture 12" descr="Picture1"/>
          <p:cNvPicPr>
            <a:picLocks noChangeAspect="1"/>
          </p:cNvPicPr>
          <p:nvPr/>
        </p:nvPicPr>
        <p:blipFill>
          <a:blip r:embed="rId4"/>
          <a:stretch>
            <a:fillRect/>
          </a:stretch>
        </p:blipFill>
        <p:spPr>
          <a:xfrm>
            <a:off x="2831626" y="1704777"/>
            <a:ext cx="5000290" cy="3923145"/>
          </a:xfrm>
          <a:prstGeom prst="rect">
            <a:avLst/>
          </a:prstGeom>
        </p:spPr>
      </p:pic>
      <p:grpSp>
        <p:nvGrpSpPr>
          <p:cNvPr id="31" name="Group 30">
            <a:extLst>
              <a:ext uri="{FF2B5EF4-FFF2-40B4-BE49-F238E27FC236}">
                <a16:creationId xmlns:a16="http://schemas.microsoft.com/office/drawing/2014/main" id="{95318C3B-6205-4B57-92DE-ABA80BE62274}"/>
              </a:ext>
            </a:extLst>
          </p:cNvPr>
          <p:cNvGrpSpPr/>
          <p:nvPr/>
        </p:nvGrpSpPr>
        <p:grpSpPr>
          <a:xfrm>
            <a:off x="6373730" y="226590"/>
            <a:ext cx="3295811" cy="899431"/>
            <a:chOff x="6856" y="7662"/>
            <a:chExt cx="10115" cy="2460"/>
          </a:xfrm>
          <a:solidFill>
            <a:srgbClr val="FFE6E8"/>
          </a:solidFill>
        </p:grpSpPr>
        <p:sp>
          <p:nvSpPr>
            <p:cNvPr id="32" name="Rounded Rectangular Callout 2">
              <a:extLst>
                <a:ext uri="{FF2B5EF4-FFF2-40B4-BE49-F238E27FC236}">
                  <a16:creationId xmlns:a16="http://schemas.microsoft.com/office/drawing/2014/main" id="{04081A81-651F-4C77-9F36-C8C4BBAD9580}"/>
                </a:ext>
              </a:extLst>
            </p:cNvPr>
            <p:cNvSpPr/>
            <p:nvPr/>
          </p:nvSpPr>
          <p:spPr>
            <a:xfrm>
              <a:off x="6856" y="7662"/>
              <a:ext cx="10115" cy="2460"/>
            </a:xfrm>
            <a:prstGeom prst="wedgeRoundRectCallout">
              <a:avLst>
                <a:gd name="adj1" fmla="val -72503"/>
                <a:gd name="adj2" fmla="val 114759"/>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Text Box 27">
              <a:extLst>
                <a:ext uri="{FF2B5EF4-FFF2-40B4-BE49-F238E27FC236}">
                  <a16:creationId xmlns:a16="http://schemas.microsoft.com/office/drawing/2014/main" id="{36D08F46-CA87-4F78-B724-3E491018C2CA}"/>
                </a:ext>
              </a:extLst>
            </p:cNvPr>
            <p:cNvSpPr txBox="1"/>
            <p:nvPr/>
          </p:nvSpPr>
          <p:spPr>
            <a:xfrm>
              <a:off x="7795" y="8053"/>
              <a:ext cx="8357" cy="1836"/>
            </a:xfrm>
            <a:prstGeom prst="rect">
              <a:avLst/>
            </a:prstGeom>
            <a:grp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35 + 55 = 90</a:t>
              </a:r>
              <a:endPar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grpSp>
        <p:nvGrpSpPr>
          <p:cNvPr id="34" name="Group 33">
            <a:extLst>
              <a:ext uri="{FF2B5EF4-FFF2-40B4-BE49-F238E27FC236}">
                <a16:creationId xmlns:a16="http://schemas.microsoft.com/office/drawing/2014/main" id="{ABB73BEE-8B07-4F3B-A8D9-12429200075C}"/>
              </a:ext>
            </a:extLst>
          </p:cNvPr>
          <p:cNvGrpSpPr/>
          <p:nvPr/>
        </p:nvGrpSpPr>
        <p:grpSpPr>
          <a:xfrm>
            <a:off x="326871" y="5659109"/>
            <a:ext cx="3295811" cy="899431"/>
            <a:chOff x="4923" y="7662"/>
            <a:chExt cx="10115" cy="2460"/>
          </a:xfrm>
          <a:solidFill>
            <a:srgbClr val="FFE6E8"/>
          </a:solidFill>
        </p:grpSpPr>
        <p:sp>
          <p:nvSpPr>
            <p:cNvPr id="35" name="Rounded Rectangular Callout 2">
              <a:extLst>
                <a:ext uri="{FF2B5EF4-FFF2-40B4-BE49-F238E27FC236}">
                  <a16:creationId xmlns:a16="http://schemas.microsoft.com/office/drawing/2014/main" id="{D85F281E-E3BB-4DAE-B6AD-31C5685C38FC}"/>
                </a:ext>
              </a:extLst>
            </p:cNvPr>
            <p:cNvSpPr/>
            <p:nvPr/>
          </p:nvSpPr>
          <p:spPr>
            <a:xfrm>
              <a:off x="4923" y="7662"/>
              <a:ext cx="10115" cy="2460"/>
            </a:xfrm>
            <a:prstGeom prst="wedgeRoundRectCallout">
              <a:avLst>
                <a:gd name="adj1" fmla="val 39053"/>
                <a:gd name="adj2" fmla="val -133047"/>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 Box 27">
              <a:extLst>
                <a:ext uri="{FF2B5EF4-FFF2-40B4-BE49-F238E27FC236}">
                  <a16:creationId xmlns:a16="http://schemas.microsoft.com/office/drawing/2014/main" id="{CA40C9F2-218B-4736-8AD8-7912D8A39A96}"/>
                </a:ext>
              </a:extLst>
            </p:cNvPr>
            <p:cNvSpPr txBox="1"/>
            <p:nvPr/>
          </p:nvSpPr>
          <p:spPr>
            <a:xfrm>
              <a:off x="5931" y="8072"/>
              <a:ext cx="8357" cy="1836"/>
            </a:xfrm>
            <a:prstGeom prst="rect">
              <a:avLst/>
            </a:prstGeom>
            <a:grp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25 + 35 = 60</a:t>
              </a:r>
              <a:endPar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grpSp>
        <p:nvGrpSpPr>
          <p:cNvPr id="37" name="Group 36">
            <a:extLst>
              <a:ext uri="{FF2B5EF4-FFF2-40B4-BE49-F238E27FC236}">
                <a16:creationId xmlns:a16="http://schemas.microsoft.com/office/drawing/2014/main" id="{5E5E9625-6C62-485E-82DA-E268CC335CE9}"/>
              </a:ext>
            </a:extLst>
          </p:cNvPr>
          <p:cNvGrpSpPr/>
          <p:nvPr/>
        </p:nvGrpSpPr>
        <p:grpSpPr>
          <a:xfrm>
            <a:off x="8145811" y="3945291"/>
            <a:ext cx="3295811" cy="899431"/>
            <a:chOff x="6856" y="7662"/>
            <a:chExt cx="10115" cy="2460"/>
          </a:xfrm>
          <a:solidFill>
            <a:srgbClr val="FFE6E8"/>
          </a:solidFill>
        </p:grpSpPr>
        <p:sp>
          <p:nvSpPr>
            <p:cNvPr id="38" name="Rounded Rectangular Callout 2">
              <a:extLst>
                <a:ext uri="{FF2B5EF4-FFF2-40B4-BE49-F238E27FC236}">
                  <a16:creationId xmlns:a16="http://schemas.microsoft.com/office/drawing/2014/main" id="{0BA191E2-3D35-40FA-AA85-32BCDB162F97}"/>
                </a:ext>
              </a:extLst>
            </p:cNvPr>
            <p:cNvSpPr/>
            <p:nvPr/>
          </p:nvSpPr>
          <p:spPr>
            <a:xfrm>
              <a:off x="6856" y="7662"/>
              <a:ext cx="10115" cy="2460"/>
            </a:xfrm>
            <a:prstGeom prst="wedgeRoundRectCallout">
              <a:avLst>
                <a:gd name="adj1" fmla="val -84063"/>
                <a:gd name="adj2" fmla="val -20793"/>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Text Box 27">
              <a:extLst>
                <a:ext uri="{FF2B5EF4-FFF2-40B4-BE49-F238E27FC236}">
                  <a16:creationId xmlns:a16="http://schemas.microsoft.com/office/drawing/2014/main" id="{470D1026-538B-428B-AE30-27F1E9178A0F}"/>
                </a:ext>
              </a:extLst>
            </p:cNvPr>
            <p:cNvSpPr txBox="1"/>
            <p:nvPr/>
          </p:nvSpPr>
          <p:spPr>
            <a:xfrm>
              <a:off x="7795" y="8053"/>
              <a:ext cx="8357" cy="1836"/>
            </a:xfrm>
            <a:prstGeom prst="rect">
              <a:avLst/>
            </a:prstGeom>
            <a:grp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25 + 55 = 80</a:t>
              </a:r>
              <a:endPar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pic>
        <p:nvPicPr>
          <p:cNvPr id="3" name="Picture 2">
            <a:extLst>
              <a:ext uri="{FF2B5EF4-FFF2-40B4-BE49-F238E27FC236}">
                <a16:creationId xmlns:a16="http://schemas.microsoft.com/office/drawing/2014/main" id="{B633D314-E0CE-4CE4-B5ED-8396BBFF4D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2516" y="2204546"/>
            <a:ext cx="3295810" cy="3481490"/>
          </a:xfrm>
          <a:prstGeom prst="rect">
            <a:avLst/>
          </a:prstGeom>
        </p:spPr>
      </p:pic>
      <p:sp>
        <p:nvSpPr>
          <p:cNvPr id="40" name="Text Box 27">
            <a:extLst>
              <a:ext uri="{FF2B5EF4-FFF2-40B4-BE49-F238E27FC236}">
                <a16:creationId xmlns:a16="http://schemas.microsoft.com/office/drawing/2014/main" id="{1898C46B-580D-4615-82CA-938F8F12C291}"/>
              </a:ext>
            </a:extLst>
          </p:cNvPr>
          <p:cNvSpPr txBox="1"/>
          <p:nvPr/>
        </p:nvSpPr>
        <p:spPr>
          <a:xfrm>
            <a:off x="4762569" y="1681912"/>
            <a:ext cx="1100304" cy="960712"/>
          </a:xfrm>
          <a:prstGeom prst="rect">
            <a:avLst/>
          </a:prstGeom>
          <a:no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5400" b="1" i="0" u="none" strike="noStrike" kern="1200" cap="none" spc="0" normalizeH="0" baseline="0" noProof="0">
                <a:ln>
                  <a:noFill/>
                </a:ln>
                <a:solidFill>
                  <a:srgbClr val="FF0000"/>
                </a:solidFill>
                <a:effectLst/>
                <a:uLnTx/>
                <a:uFillTx/>
                <a:latin typeface="Calibri" panose="020F0502020204030204" charset="0"/>
                <a:ea typeface="+mn-ea"/>
                <a:cs typeface="Calibri" panose="020F0502020204030204" charset="0"/>
              </a:rPr>
              <a:t>90</a:t>
            </a:r>
            <a:endParaRPr kumimoji="0" lang="en-US" sz="5400" b="1"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sp>
        <p:nvSpPr>
          <p:cNvPr id="41" name="Text Box 27">
            <a:extLst>
              <a:ext uri="{FF2B5EF4-FFF2-40B4-BE49-F238E27FC236}">
                <a16:creationId xmlns:a16="http://schemas.microsoft.com/office/drawing/2014/main" id="{9762A61F-E891-465E-9E89-A527E1915674}"/>
              </a:ext>
            </a:extLst>
          </p:cNvPr>
          <p:cNvSpPr txBox="1"/>
          <p:nvPr/>
        </p:nvSpPr>
        <p:spPr>
          <a:xfrm>
            <a:off x="3301434" y="3825893"/>
            <a:ext cx="1100304" cy="960712"/>
          </a:xfrm>
          <a:prstGeom prst="rect">
            <a:avLst/>
          </a:prstGeom>
          <a:no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5400" b="1" i="0" u="none" strike="noStrike" kern="1200" cap="none" spc="0" normalizeH="0" baseline="0" noProof="0">
                <a:ln>
                  <a:noFill/>
                </a:ln>
                <a:solidFill>
                  <a:srgbClr val="FF0000"/>
                </a:solidFill>
                <a:effectLst/>
                <a:uLnTx/>
                <a:uFillTx/>
                <a:latin typeface="Calibri" panose="020F0502020204030204" charset="0"/>
                <a:ea typeface="+mn-ea"/>
                <a:cs typeface="Calibri" panose="020F0502020204030204" charset="0"/>
              </a:rPr>
              <a:t>60</a:t>
            </a:r>
            <a:endParaRPr kumimoji="0" lang="en-US" sz="5400" b="1"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sp>
        <p:nvSpPr>
          <p:cNvPr id="42" name="Text Box 27">
            <a:extLst>
              <a:ext uri="{FF2B5EF4-FFF2-40B4-BE49-F238E27FC236}">
                <a16:creationId xmlns:a16="http://schemas.microsoft.com/office/drawing/2014/main" id="{2BECD833-F2AA-4D74-9AA4-50E52CC0F454}"/>
              </a:ext>
            </a:extLst>
          </p:cNvPr>
          <p:cNvSpPr txBox="1"/>
          <p:nvPr/>
        </p:nvSpPr>
        <p:spPr>
          <a:xfrm>
            <a:off x="6176768" y="3827397"/>
            <a:ext cx="1100304" cy="960712"/>
          </a:xfrm>
          <a:prstGeom prst="rect">
            <a:avLst/>
          </a:prstGeom>
          <a:no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5400" b="1" i="0" u="none" strike="noStrike" kern="1200" cap="none" spc="0" normalizeH="0" baseline="0" noProof="0">
                <a:ln>
                  <a:noFill/>
                </a:ln>
                <a:solidFill>
                  <a:srgbClr val="FF0000"/>
                </a:solidFill>
                <a:effectLst/>
                <a:uLnTx/>
                <a:uFillTx/>
                <a:latin typeface="Calibri" panose="020F0502020204030204" charset="0"/>
                <a:ea typeface="+mn-ea"/>
                <a:cs typeface="Calibri" panose="020F0502020204030204" charset="0"/>
              </a:rPr>
              <a:t>80</a:t>
            </a:r>
            <a:endParaRPr kumimoji="0" lang="en-US" sz="5400" b="1"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pic>
        <p:nvPicPr>
          <p:cNvPr id="7" name="Picture 6">
            <a:extLst>
              <a:ext uri="{FF2B5EF4-FFF2-40B4-BE49-F238E27FC236}">
                <a16:creationId xmlns:a16="http://schemas.microsoft.com/office/drawing/2014/main" id="{EA94836F-D20F-4752-9E85-C1AB84CBF8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3786" y="1283956"/>
            <a:ext cx="1651172" cy="1562623"/>
          </a:xfrm>
          <a:prstGeom prst="rect">
            <a:avLst/>
          </a:prstGeom>
        </p:spPr>
      </p:pic>
      <p:pic>
        <p:nvPicPr>
          <p:cNvPr id="12" name="Picture 11">
            <a:extLst>
              <a:ext uri="{FF2B5EF4-FFF2-40B4-BE49-F238E27FC236}">
                <a16:creationId xmlns:a16="http://schemas.microsoft.com/office/drawing/2014/main" id="{F350E0A2-43C2-4019-94CF-5E0863D70B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15427" y="3442076"/>
            <a:ext cx="2108304" cy="1700241"/>
          </a:xfrm>
          <a:prstGeom prst="rect">
            <a:avLst/>
          </a:prstGeom>
        </p:spPr>
      </p:pic>
      <p:pic>
        <p:nvPicPr>
          <p:cNvPr id="15" name="Picture 14">
            <a:extLst>
              <a:ext uri="{FF2B5EF4-FFF2-40B4-BE49-F238E27FC236}">
                <a16:creationId xmlns:a16="http://schemas.microsoft.com/office/drawing/2014/main" id="{B1C2C949-78EE-45FF-AE77-2938F8B458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62873" y="3507315"/>
            <a:ext cx="1533951" cy="1597867"/>
          </a:xfrm>
          <a:prstGeom prst="rect">
            <a:avLst/>
          </a:prstGeom>
        </p:spPr>
      </p:pic>
      <p:grpSp>
        <p:nvGrpSpPr>
          <p:cNvPr id="23" name="Group 22">
            <a:extLst>
              <a:ext uri="{FF2B5EF4-FFF2-40B4-BE49-F238E27FC236}">
                <a16:creationId xmlns:a16="http://schemas.microsoft.com/office/drawing/2014/main" id="{E5F6084D-3EB5-419C-A749-D90A3D84235E}"/>
              </a:ext>
            </a:extLst>
          </p:cNvPr>
          <p:cNvGrpSpPr/>
          <p:nvPr/>
        </p:nvGrpSpPr>
        <p:grpSpPr>
          <a:xfrm>
            <a:off x="155736" y="191911"/>
            <a:ext cx="5491384" cy="768350"/>
            <a:chOff x="193" y="680"/>
            <a:chExt cx="8539" cy="1210"/>
          </a:xfrm>
        </p:grpSpPr>
        <p:sp>
          <p:nvSpPr>
            <p:cNvPr id="25" name="Text Box 421">
              <a:extLst>
                <a:ext uri="{FF2B5EF4-FFF2-40B4-BE49-F238E27FC236}">
                  <a16:creationId xmlns:a16="http://schemas.microsoft.com/office/drawing/2014/main" id="{D419902E-2B94-48F8-987D-5554279DAA4B}"/>
                </a:ext>
              </a:extLst>
            </p:cNvPr>
            <p:cNvSpPr txBox="1"/>
            <p:nvPr/>
          </p:nvSpPr>
          <p:spPr>
            <a:xfrm>
              <a:off x="957" y="794"/>
              <a:ext cx="7775" cy="1014"/>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   Mỗi bông hoa che số nào?</a:t>
              </a:r>
            </a:p>
          </p:txBody>
        </p:sp>
        <p:grpSp>
          <p:nvGrpSpPr>
            <p:cNvPr id="26" name="组合 24">
              <a:extLst>
                <a:ext uri="{FF2B5EF4-FFF2-40B4-BE49-F238E27FC236}">
                  <a16:creationId xmlns:a16="http://schemas.microsoft.com/office/drawing/2014/main" id="{D57C22DC-1085-4573-BA7A-69EBCFEDD6E3}"/>
                </a:ext>
              </a:extLst>
            </p:cNvPr>
            <p:cNvGrpSpPr/>
            <p:nvPr/>
          </p:nvGrpSpPr>
          <p:grpSpPr>
            <a:xfrm>
              <a:off x="193" y="680"/>
              <a:ext cx="1334" cy="1210"/>
              <a:chOff x="5847680" y="1619467"/>
              <a:chExt cx="581207" cy="527780"/>
            </a:xfrm>
          </p:grpSpPr>
          <p:sp>
            <p:nvSpPr>
              <p:cNvPr id="27" name="椭圆 26">
                <a:extLst>
                  <a:ext uri="{FF2B5EF4-FFF2-40B4-BE49-F238E27FC236}">
                    <a16:creationId xmlns:a16="http://schemas.microsoft.com/office/drawing/2014/main" id="{83280733-0D15-45C5-951C-96157DFC81AD}"/>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28" name="文本框 27">
                <a:extLst>
                  <a:ext uri="{FF2B5EF4-FFF2-40B4-BE49-F238E27FC236}">
                    <a16:creationId xmlns:a16="http://schemas.microsoft.com/office/drawing/2014/main" id="{BBF70E16-0A2C-48C9-809E-E57FED3D3022}"/>
                  </a:ext>
                </a:extLst>
              </p:cNvPr>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6</a:t>
                </a:r>
                <a:endPar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endParaRPr>
              </a:p>
            </p:txBody>
          </p:sp>
        </p:grpSp>
      </p:grpSp>
      <p:grpSp>
        <p:nvGrpSpPr>
          <p:cNvPr id="29" name="Group 28">
            <a:extLst>
              <a:ext uri="{FF2B5EF4-FFF2-40B4-BE49-F238E27FC236}">
                <a16:creationId xmlns:a16="http://schemas.microsoft.com/office/drawing/2014/main" id="{C8F72FE3-0765-471D-8791-1292A8742CDD}"/>
              </a:ext>
            </a:extLst>
          </p:cNvPr>
          <p:cNvGrpSpPr/>
          <p:nvPr/>
        </p:nvGrpSpPr>
        <p:grpSpPr>
          <a:xfrm>
            <a:off x="1013624" y="1201651"/>
            <a:ext cx="1443699" cy="960617"/>
            <a:chOff x="6856" y="7292"/>
            <a:chExt cx="5333" cy="2830"/>
          </a:xfrm>
        </p:grpSpPr>
        <p:sp>
          <p:nvSpPr>
            <p:cNvPr id="30" name="Rounded Rectangular Callout 9">
              <a:extLst>
                <a:ext uri="{FF2B5EF4-FFF2-40B4-BE49-F238E27FC236}">
                  <a16:creationId xmlns:a16="http://schemas.microsoft.com/office/drawing/2014/main" id="{2BDC9F8E-1BDA-4797-84F5-C45BB4C142FB}"/>
                </a:ext>
              </a:extLst>
            </p:cNvPr>
            <p:cNvSpPr/>
            <p:nvPr/>
          </p:nvSpPr>
          <p:spPr>
            <a:xfrm>
              <a:off x="6856" y="7662"/>
              <a:ext cx="5333" cy="2460"/>
            </a:xfrm>
            <a:prstGeom prst="wedgeRoundRectCallout">
              <a:avLst>
                <a:gd name="adj1" fmla="val 53725"/>
                <a:gd name="adj2" fmla="val 107180"/>
                <a:gd name="adj3" fmla="val 16667"/>
              </a:avLst>
            </a:prstGeom>
            <a:solidFill>
              <a:srgbClr val="A3EB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Text Box 10">
              <a:extLst>
                <a:ext uri="{FF2B5EF4-FFF2-40B4-BE49-F238E27FC236}">
                  <a16:creationId xmlns:a16="http://schemas.microsoft.com/office/drawing/2014/main" id="{EE7A2AB4-FBC6-4642-8E79-7B367D109048}"/>
                </a:ext>
              </a:extLst>
            </p:cNvPr>
            <p:cNvSpPr txBox="1"/>
            <p:nvPr/>
          </p:nvSpPr>
          <p:spPr>
            <a:xfrm>
              <a:off x="8025" y="7292"/>
              <a:ext cx="4163" cy="2830"/>
            </a:xfrm>
            <a:prstGeom prst="rect">
              <a:avLst/>
            </a:prstGeom>
            <a:no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5400" b="1" i="0" u="none" strike="noStrike" kern="1200" cap="none" spc="0" normalizeH="0" baseline="0" noProof="0">
                  <a:ln>
                    <a:noFill/>
                  </a:ln>
                  <a:solidFill>
                    <a:srgbClr val="FF0000"/>
                  </a:solidFill>
                  <a:effectLst/>
                  <a:uLnTx/>
                  <a:uFillTx/>
                  <a:latin typeface="Calibri" panose="020F0502020204030204" charset="0"/>
                  <a:ea typeface="+mn-ea"/>
                  <a:cs typeface="Calibri" panose="020F0502020204030204" charset="0"/>
                </a:rPr>
                <a:t>a)</a:t>
              </a:r>
              <a:endParaRPr kumimoji="0" lang="en-US" sz="5400" b="1"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grpSp>
    </p:spTree>
    <p:extLst>
      <p:ext uri="{BB962C8B-B14F-4D97-AF65-F5344CB8AC3E}">
        <p14:creationId xmlns:p14="http://schemas.microsoft.com/office/powerpoint/2010/main" val="66750663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par>
                          <p:cTn id="8" fill="hold">
                            <p:stCondLst>
                              <p:cond delay="500"/>
                            </p:stCondLst>
                            <p:childTnLst>
                              <p:par>
                                <p:cTn id="9" presetID="53" presetClass="exit" presetSubtype="32" fill="hold" nodeType="afterEffect">
                                  <p:stCondLst>
                                    <p:cond delay="0"/>
                                  </p:stCondLst>
                                  <p:childTnLst>
                                    <p:anim calcmode="lin" valueType="num">
                                      <p:cBhvr>
                                        <p:cTn id="10" dur="500"/>
                                        <p:tgtEl>
                                          <p:spTgt spid="7"/>
                                        </p:tgtEl>
                                        <p:attrNameLst>
                                          <p:attrName>ppt_w</p:attrName>
                                        </p:attrNameLst>
                                      </p:cBhvr>
                                      <p:tavLst>
                                        <p:tav tm="0">
                                          <p:val>
                                            <p:strVal val="ppt_w"/>
                                          </p:val>
                                        </p:tav>
                                        <p:tav tm="100000">
                                          <p:val>
                                            <p:fltVal val="0"/>
                                          </p:val>
                                        </p:tav>
                                      </p:tavLst>
                                    </p:anim>
                                    <p:anim calcmode="lin" valueType="num">
                                      <p:cBhvr>
                                        <p:cTn id="11" dur="500"/>
                                        <p:tgtEl>
                                          <p:spTgt spid="7"/>
                                        </p:tgtEl>
                                        <p:attrNameLst>
                                          <p:attrName>ppt_h</p:attrName>
                                        </p:attrNameLst>
                                      </p:cBhvr>
                                      <p:tavLst>
                                        <p:tav tm="0">
                                          <p:val>
                                            <p:strVal val="ppt_h"/>
                                          </p:val>
                                        </p:tav>
                                        <p:tav tm="100000">
                                          <p:val>
                                            <p:fltVal val="0"/>
                                          </p:val>
                                        </p:tav>
                                      </p:tavLst>
                                    </p:anim>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childTnLst>
                          </p:cTn>
                        </p:par>
                        <p:par>
                          <p:cTn id="19" fill="hold">
                            <p:stCondLst>
                              <p:cond delay="500"/>
                            </p:stCondLst>
                            <p:childTnLst>
                              <p:par>
                                <p:cTn id="20" presetID="53" presetClass="exit" presetSubtype="32" fill="hold" nodeType="afterEffect">
                                  <p:stCondLst>
                                    <p:cond delay="0"/>
                                  </p:stCondLst>
                                  <p:childTnLst>
                                    <p:anim calcmode="lin" valueType="num">
                                      <p:cBhvr>
                                        <p:cTn id="21" dur="500"/>
                                        <p:tgtEl>
                                          <p:spTgt spid="12"/>
                                        </p:tgtEl>
                                        <p:attrNameLst>
                                          <p:attrName>ppt_w</p:attrName>
                                        </p:attrNameLst>
                                      </p:cBhvr>
                                      <p:tavLst>
                                        <p:tav tm="0">
                                          <p:val>
                                            <p:strVal val="ppt_w"/>
                                          </p:val>
                                        </p:tav>
                                        <p:tav tm="100000">
                                          <p:val>
                                            <p:fltVal val="0"/>
                                          </p:val>
                                        </p:tav>
                                      </p:tavLst>
                                    </p:anim>
                                    <p:anim calcmode="lin" valueType="num">
                                      <p:cBhvr>
                                        <p:cTn id="22" dur="500"/>
                                        <p:tgtEl>
                                          <p:spTgt spid="12"/>
                                        </p:tgtEl>
                                        <p:attrNameLst>
                                          <p:attrName>ppt_h</p:attrName>
                                        </p:attrNameLst>
                                      </p:cBhvr>
                                      <p:tavLst>
                                        <p:tav tm="0">
                                          <p:val>
                                            <p:strVal val="ppt_h"/>
                                          </p:val>
                                        </p:tav>
                                        <p:tav tm="100000">
                                          <p:val>
                                            <p:fltVal val="0"/>
                                          </p:val>
                                        </p:tav>
                                      </p:tavLst>
                                    </p:anim>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randombar(horizontal)">
                                      <p:cBhvr>
                                        <p:cTn id="29" dur="500"/>
                                        <p:tgtEl>
                                          <p:spTgt spid="37"/>
                                        </p:tgtEl>
                                      </p:cBhvr>
                                    </p:animEffect>
                                  </p:childTnLst>
                                </p:cTn>
                              </p:par>
                            </p:childTnLst>
                          </p:cTn>
                        </p:par>
                        <p:par>
                          <p:cTn id="30" fill="hold">
                            <p:stCondLst>
                              <p:cond delay="500"/>
                            </p:stCondLst>
                            <p:childTnLst>
                              <p:par>
                                <p:cTn id="31" presetID="53" presetClass="exit" presetSubtype="32" fill="hold" nodeType="afterEffect">
                                  <p:stCondLst>
                                    <p:cond delay="0"/>
                                  </p:stCondLst>
                                  <p:childTnLst>
                                    <p:anim calcmode="lin" valueType="num">
                                      <p:cBhvr>
                                        <p:cTn id="32" dur="500"/>
                                        <p:tgtEl>
                                          <p:spTgt spid="15"/>
                                        </p:tgtEl>
                                        <p:attrNameLst>
                                          <p:attrName>ppt_w</p:attrName>
                                        </p:attrNameLst>
                                      </p:cBhvr>
                                      <p:tavLst>
                                        <p:tav tm="0">
                                          <p:val>
                                            <p:strVal val="ppt_w"/>
                                          </p:val>
                                        </p:tav>
                                        <p:tav tm="100000">
                                          <p:val>
                                            <p:fltVal val="0"/>
                                          </p:val>
                                        </p:tav>
                                      </p:tavLst>
                                    </p:anim>
                                    <p:anim calcmode="lin" valueType="num">
                                      <p:cBhvr>
                                        <p:cTn id="33" dur="500"/>
                                        <p:tgtEl>
                                          <p:spTgt spid="15"/>
                                        </p:tgtEl>
                                        <p:attrNameLst>
                                          <p:attrName>ppt_h</p:attrName>
                                        </p:attrNameLst>
                                      </p:cBhvr>
                                      <p:tavLst>
                                        <p:tav tm="0">
                                          <p:val>
                                            <p:strVal val="ppt_h"/>
                                          </p:val>
                                        </p:tav>
                                        <p:tav tm="100000">
                                          <p:val>
                                            <p:fltVal val="0"/>
                                          </p:val>
                                        </p:tav>
                                      </p:tavLst>
                                    </p:anim>
                                    <p:animEffect transition="out" filter="fade">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3" name="Picture 12" descr="Picture1"/>
          <p:cNvPicPr>
            <a:picLocks noChangeAspect="1"/>
          </p:cNvPicPr>
          <p:nvPr/>
        </p:nvPicPr>
        <p:blipFill>
          <a:blip r:embed="rId4"/>
          <a:stretch>
            <a:fillRect/>
          </a:stretch>
        </p:blipFill>
        <p:spPr>
          <a:xfrm>
            <a:off x="2831626" y="1704777"/>
            <a:ext cx="5000290" cy="3923145"/>
          </a:xfrm>
          <a:prstGeom prst="rect">
            <a:avLst/>
          </a:prstGeom>
        </p:spPr>
      </p:pic>
      <p:pic>
        <p:nvPicPr>
          <p:cNvPr id="44" name="Picture 43">
            <a:extLst>
              <a:ext uri="{FF2B5EF4-FFF2-40B4-BE49-F238E27FC236}">
                <a16:creationId xmlns:a16="http://schemas.microsoft.com/office/drawing/2014/main" id="{2A156CB4-554D-4476-8079-9467DA78C9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9593" y="2065267"/>
            <a:ext cx="3644355" cy="3849671"/>
          </a:xfrm>
          <a:prstGeom prst="rect">
            <a:avLst/>
          </a:prstGeom>
        </p:spPr>
      </p:pic>
      <p:grpSp>
        <p:nvGrpSpPr>
          <p:cNvPr id="31" name="Group 30">
            <a:extLst>
              <a:ext uri="{FF2B5EF4-FFF2-40B4-BE49-F238E27FC236}">
                <a16:creationId xmlns:a16="http://schemas.microsoft.com/office/drawing/2014/main" id="{95318C3B-6205-4B57-92DE-ABA80BE62274}"/>
              </a:ext>
            </a:extLst>
          </p:cNvPr>
          <p:cNvGrpSpPr/>
          <p:nvPr/>
        </p:nvGrpSpPr>
        <p:grpSpPr>
          <a:xfrm>
            <a:off x="6373730" y="226590"/>
            <a:ext cx="3295811" cy="899431"/>
            <a:chOff x="6856" y="7662"/>
            <a:chExt cx="10115" cy="2460"/>
          </a:xfrm>
          <a:solidFill>
            <a:srgbClr val="FFE6E8"/>
          </a:solidFill>
        </p:grpSpPr>
        <p:sp>
          <p:nvSpPr>
            <p:cNvPr id="32" name="Rounded Rectangular Callout 2">
              <a:extLst>
                <a:ext uri="{FF2B5EF4-FFF2-40B4-BE49-F238E27FC236}">
                  <a16:creationId xmlns:a16="http://schemas.microsoft.com/office/drawing/2014/main" id="{04081A81-651F-4C77-9F36-C8C4BBAD9580}"/>
                </a:ext>
              </a:extLst>
            </p:cNvPr>
            <p:cNvSpPr/>
            <p:nvPr/>
          </p:nvSpPr>
          <p:spPr>
            <a:xfrm>
              <a:off x="6856" y="7662"/>
              <a:ext cx="10115" cy="2460"/>
            </a:xfrm>
            <a:prstGeom prst="wedgeRoundRectCallout">
              <a:avLst>
                <a:gd name="adj1" fmla="val -72503"/>
                <a:gd name="adj2" fmla="val 114759"/>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Text Box 27">
              <a:extLst>
                <a:ext uri="{FF2B5EF4-FFF2-40B4-BE49-F238E27FC236}">
                  <a16:creationId xmlns:a16="http://schemas.microsoft.com/office/drawing/2014/main" id="{36D08F46-CA87-4F78-B724-3E491018C2CA}"/>
                </a:ext>
              </a:extLst>
            </p:cNvPr>
            <p:cNvSpPr txBox="1"/>
            <p:nvPr/>
          </p:nvSpPr>
          <p:spPr>
            <a:xfrm>
              <a:off x="7795" y="8053"/>
              <a:ext cx="8357" cy="1836"/>
            </a:xfrm>
            <a:prstGeom prst="rect">
              <a:avLst/>
            </a:prstGeom>
            <a:grp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23 + 14 = 37</a:t>
              </a:r>
              <a:endPar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grpSp>
        <p:nvGrpSpPr>
          <p:cNvPr id="34" name="Group 33">
            <a:extLst>
              <a:ext uri="{FF2B5EF4-FFF2-40B4-BE49-F238E27FC236}">
                <a16:creationId xmlns:a16="http://schemas.microsoft.com/office/drawing/2014/main" id="{ABB73BEE-8B07-4F3B-A8D9-12429200075C}"/>
              </a:ext>
            </a:extLst>
          </p:cNvPr>
          <p:cNvGrpSpPr/>
          <p:nvPr/>
        </p:nvGrpSpPr>
        <p:grpSpPr>
          <a:xfrm>
            <a:off x="326871" y="5659109"/>
            <a:ext cx="3295811" cy="899431"/>
            <a:chOff x="4923" y="7662"/>
            <a:chExt cx="10115" cy="2460"/>
          </a:xfrm>
          <a:solidFill>
            <a:srgbClr val="FFE6E8"/>
          </a:solidFill>
        </p:grpSpPr>
        <p:sp>
          <p:nvSpPr>
            <p:cNvPr id="35" name="Rounded Rectangular Callout 2">
              <a:extLst>
                <a:ext uri="{FF2B5EF4-FFF2-40B4-BE49-F238E27FC236}">
                  <a16:creationId xmlns:a16="http://schemas.microsoft.com/office/drawing/2014/main" id="{D85F281E-E3BB-4DAE-B6AD-31C5685C38FC}"/>
                </a:ext>
              </a:extLst>
            </p:cNvPr>
            <p:cNvSpPr/>
            <p:nvPr/>
          </p:nvSpPr>
          <p:spPr>
            <a:xfrm>
              <a:off x="4923" y="7662"/>
              <a:ext cx="10115" cy="2460"/>
            </a:xfrm>
            <a:prstGeom prst="wedgeRoundRectCallout">
              <a:avLst>
                <a:gd name="adj1" fmla="val 39053"/>
                <a:gd name="adj2" fmla="val -133047"/>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 Box 27">
              <a:extLst>
                <a:ext uri="{FF2B5EF4-FFF2-40B4-BE49-F238E27FC236}">
                  <a16:creationId xmlns:a16="http://schemas.microsoft.com/office/drawing/2014/main" id="{CA40C9F2-218B-4736-8AD8-7912D8A39A96}"/>
                </a:ext>
              </a:extLst>
            </p:cNvPr>
            <p:cNvSpPr txBox="1"/>
            <p:nvPr/>
          </p:nvSpPr>
          <p:spPr>
            <a:xfrm>
              <a:off x="5931" y="8072"/>
              <a:ext cx="8357" cy="1836"/>
            </a:xfrm>
            <a:prstGeom prst="rect">
              <a:avLst/>
            </a:prstGeom>
            <a:grp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33 + 14 = 47</a:t>
              </a:r>
              <a:endPar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grpSp>
        <p:nvGrpSpPr>
          <p:cNvPr id="37" name="Group 36">
            <a:extLst>
              <a:ext uri="{FF2B5EF4-FFF2-40B4-BE49-F238E27FC236}">
                <a16:creationId xmlns:a16="http://schemas.microsoft.com/office/drawing/2014/main" id="{5E5E9625-6C62-485E-82DA-E268CC335CE9}"/>
              </a:ext>
            </a:extLst>
          </p:cNvPr>
          <p:cNvGrpSpPr/>
          <p:nvPr/>
        </p:nvGrpSpPr>
        <p:grpSpPr>
          <a:xfrm>
            <a:off x="8145811" y="3945291"/>
            <a:ext cx="3295811" cy="899431"/>
            <a:chOff x="6856" y="7662"/>
            <a:chExt cx="10115" cy="2460"/>
          </a:xfrm>
          <a:solidFill>
            <a:srgbClr val="FFE6E8"/>
          </a:solidFill>
        </p:grpSpPr>
        <p:sp>
          <p:nvSpPr>
            <p:cNvPr id="38" name="Rounded Rectangular Callout 2">
              <a:extLst>
                <a:ext uri="{FF2B5EF4-FFF2-40B4-BE49-F238E27FC236}">
                  <a16:creationId xmlns:a16="http://schemas.microsoft.com/office/drawing/2014/main" id="{0BA191E2-3D35-40FA-AA85-32BCDB162F97}"/>
                </a:ext>
              </a:extLst>
            </p:cNvPr>
            <p:cNvSpPr/>
            <p:nvPr/>
          </p:nvSpPr>
          <p:spPr>
            <a:xfrm>
              <a:off x="6856" y="7662"/>
              <a:ext cx="10115" cy="2460"/>
            </a:xfrm>
            <a:prstGeom prst="wedgeRoundRectCallout">
              <a:avLst>
                <a:gd name="adj1" fmla="val -84063"/>
                <a:gd name="adj2" fmla="val -20793"/>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Text Box 27">
              <a:extLst>
                <a:ext uri="{FF2B5EF4-FFF2-40B4-BE49-F238E27FC236}">
                  <a16:creationId xmlns:a16="http://schemas.microsoft.com/office/drawing/2014/main" id="{470D1026-538B-428B-AE30-27F1E9178A0F}"/>
                </a:ext>
              </a:extLst>
            </p:cNvPr>
            <p:cNvSpPr txBox="1"/>
            <p:nvPr/>
          </p:nvSpPr>
          <p:spPr>
            <a:xfrm>
              <a:off x="7795" y="8053"/>
              <a:ext cx="8357" cy="1836"/>
            </a:xfrm>
            <a:prstGeom prst="rect">
              <a:avLst/>
            </a:prstGeom>
            <a:grp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3600" b="1">
                  <a:solidFill>
                    <a:prstClr val="black"/>
                  </a:solidFill>
                  <a:latin typeface="Calibri" panose="020F0502020204030204" charset="0"/>
                  <a:cs typeface="Calibri" panose="020F0502020204030204" charset="0"/>
                </a:rPr>
                <a:t>33 + 23 = 56</a:t>
              </a:r>
              <a:endPar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sp>
        <p:nvSpPr>
          <p:cNvPr id="40" name="Text Box 27">
            <a:extLst>
              <a:ext uri="{FF2B5EF4-FFF2-40B4-BE49-F238E27FC236}">
                <a16:creationId xmlns:a16="http://schemas.microsoft.com/office/drawing/2014/main" id="{1898C46B-580D-4615-82CA-938F8F12C291}"/>
              </a:ext>
            </a:extLst>
          </p:cNvPr>
          <p:cNvSpPr txBox="1"/>
          <p:nvPr/>
        </p:nvSpPr>
        <p:spPr>
          <a:xfrm>
            <a:off x="4762569" y="1681912"/>
            <a:ext cx="1100304" cy="960712"/>
          </a:xfrm>
          <a:prstGeom prst="rect">
            <a:avLst/>
          </a:prstGeom>
          <a:no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5400" b="1" i="0" u="none" strike="noStrike" kern="1200" cap="none" spc="0" normalizeH="0" baseline="0" noProof="0">
                <a:ln>
                  <a:noFill/>
                </a:ln>
                <a:solidFill>
                  <a:srgbClr val="FF0000"/>
                </a:solidFill>
                <a:effectLst/>
                <a:uLnTx/>
                <a:uFillTx/>
                <a:latin typeface="Calibri" panose="020F0502020204030204" charset="0"/>
                <a:ea typeface="+mn-ea"/>
                <a:cs typeface="Calibri" panose="020F0502020204030204" charset="0"/>
              </a:rPr>
              <a:t>37</a:t>
            </a:r>
            <a:endParaRPr kumimoji="0" lang="en-US" sz="5400" b="1"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sp>
        <p:nvSpPr>
          <p:cNvPr id="41" name="Text Box 27">
            <a:extLst>
              <a:ext uri="{FF2B5EF4-FFF2-40B4-BE49-F238E27FC236}">
                <a16:creationId xmlns:a16="http://schemas.microsoft.com/office/drawing/2014/main" id="{9762A61F-E891-465E-9E89-A527E1915674}"/>
              </a:ext>
            </a:extLst>
          </p:cNvPr>
          <p:cNvSpPr txBox="1"/>
          <p:nvPr/>
        </p:nvSpPr>
        <p:spPr>
          <a:xfrm>
            <a:off x="3301434" y="3825893"/>
            <a:ext cx="1100304" cy="960712"/>
          </a:xfrm>
          <a:prstGeom prst="rect">
            <a:avLst/>
          </a:prstGeom>
          <a:no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5400" b="1" i="0" u="none" strike="noStrike" kern="1200" cap="none" spc="0" normalizeH="0" baseline="0" noProof="0">
                <a:ln>
                  <a:noFill/>
                </a:ln>
                <a:solidFill>
                  <a:srgbClr val="FF0000"/>
                </a:solidFill>
                <a:effectLst/>
                <a:uLnTx/>
                <a:uFillTx/>
                <a:latin typeface="Calibri" panose="020F0502020204030204" charset="0"/>
                <a:ea typeface="+mn-ea"/>
                <a:cs typeface="Calibri" panose="020F0502020204030204" charset="0"/>
              </a:rPr>
              <a:t>47</a:t>
            </a:r>
            <a:endParaRPr kumimoji="0" lang="en-US" sz="5400" b="1"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sp>
        <p:nvSpPr>
          <p:cNvPr id="42" name="Text Box 27">
            <a:extLst>
              <a:ext uri="{FF2B5EF4-FFF2-40B4-BE49-F238E27FC236}">
                <a16:creationId xmlns:a16="http://schemas.microsoft.com/office/drawing/2014/main" id="{2BECD833-F2AA-4D74-9AA4-50E52CC0F454}"/>
              </a:ext>
            </a:extLst>
          </p:cNvPr>
          <p:cNvSpPr txBox="1"/>
          <p:nvPr/>
        </p:nvSpPr>
        <p:spPr>
          <a:xfrm>
            <a:off x="6176768" y="3827397"/>
            <a:ext cx="1100304" cy="960712"/>
          </a:xfrm>
          <a:prstGeom prst="rect">
            <a:avLst/>
          </a:prstGeom>
          <a:no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5400" b="1" i="0" u="none" strike="noStrike" kern="1200" cap="none" spc="0" normalizeH="0" baseline="0" noProof="0">
                <a:ln>
                  <a:noFill/>
                </a:ln>
                <a:solidFill>
                  <a:srgbClr val="FF0000"/>
                </a:solidFill>
                <a:effectLst/>
                <a:uLnTx/>
                <a:uFillTx/>
                <a:latin typeface="Calibri" panose="020F0502020204030204" charset="0"/>
                <a:ea typeface="+mn-ea"/>
                <a:cs typeface="Calibri" panose="020F0502020204030204" charset="0"/>
              </a:rPr>
              <a:t>56</a:t>
            </a:r>
            <a:endParaRPr kumimoji="0" lang="en-US" sz="5400" b="1"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grpSp>
        <p:nvGrpSpPr>
          <p:cNvPr id="23" name="Group 22">
            <a:extLst>
              <a:ext uri="{FF2B5EF4-FFF2-40B4-BE49-F238E27FC236}">
                <a16:creationId xmlns:a16="http://schemas.microsoft.com/office/drawing/2014/main" id="{E5F6084D-3EB5-419C-A749-D90A3D84235E}"/>
              </a:ext>
            </a:extLst>
          </p:cNvPr>
          <p:cNvGrpSpPr/>
          <p:nvPr/>
        </p:nvGrpSpPr>
        <p:grpSpPr>
          <a:xfrm>
            <a:off x="155736" y="191911"/>
            <a:ext cx="5491384" cy="768350"/>
            <a:chOff x="193" y="680"/>
            <a:chExt cx="8539" cy="1210"/>
          </a:xfrm>
        </p:grpSpPr>
        <p:sp>
          <p:nvSpPr>
            <p:cNvPr id="25" name="Text Box 421">
              <a:extLst>
                <a:ext uri="{FF2B5EF4-FFF2-40B4-BE49-F238E27FC236}">
                  <a16:creationId xmlns:a16="http://schemas.microsoft.com/office/drawing/2014/main" id="{D419902E-2B94-48F8-987D-5554279DAA4B}"/>
                </a:ext>
              </a:extLst>
            </p:cNvPr>
            <p:cNvSpPr txBox="1"/>
            <p:nvPr/>
          </p:nvSpPr>
          <p:spPr>
            <a:xfrm>
              <a:off x="957" y="794"/>
              <a:ext cx="7775" cy="1014"/>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   Mỗi bông hoa che số nào?</a:t>
              </a:r>
            </a:p>
          </p:txBody>
        </p:sp>
        <p:grpSp>
          <p:nvGrpSpPr>
            <p:cNvPr id="26" name="组合 24">
              <a:extLst>
                <a:ext uri="{FF2B5EF4-FFF2-40B4-BE49-F238E27FC236}">
                  <a16:creationId xmlns:a16="http://schemas.microsoft.com/office/drawing/2014/main" id="{D57C22DC-1085-4573-BA7A-69EBCFEDD6E3}"/>
                </a:ext>
              </a:extLst>
            </p:cNvPr>
            <p:cNvGrpSpPr/>
            <p:nvPr/>
          </p:nvGrpSpPr>
          <p:grpSpPr>
            <a:xfrm>
              <a:off x="193" y="680"/>
              <a:ext cx="1334" cy="1210"/>
              <a:chOff x="5847680" y="1619467"/>
              <a:chExt cx="581207" cy="527780"/>
            </a:xfrm>
          </p:grpSpPr>
          <p:sp>
            <p:nvSpPr>
              <p:cNvPr id="27" name="椭圆 26">
                <a:extLst>
                  <a:ext uri="{FF2B5EF4-FFF2-40B4-BE49-F238E27FC236}">
                    <a16:creationId xmlns:a16="http://schemas.microsoft.com/office/drawing/2014/main" id="{83280733-0D15-45C5-951C-96157DFC81AD}"/>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28" name="文本框 27">
                <a:extLst>
                  <a:ext uri="{FF2B5EF4-FFF2-40B4-BE49-F238E27FC236}">
                    <a16:creationId xmlns:a16="http://schemas.microsoft.com/office/drawing/2014/main" id="{BBF70E16-0A2C-48C9-809E-E57FED3D3022}"/>
                  </a:ext>
                </a:extLst>
              </p:cNvPr>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6</a:t>
                </a:r>
                <a:endPar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endParaRPr>
              </a:p>
            </p:txBody>
          </p:sp>
        </p:grpSp>
      </p:grpSp>
      <p:grpSp>
        <p:nvGrpSpPr>
          <p:cNvPr id="29" name="Group 28">
            <a:extLst>
              <a:ext uri="{FF2B5EF4-FFF2-40B4-BE49-F238E27FC236}">
                <a16:creationId xmlns:a16="http://schemas.microsoft.com/office/drawing/2014/main" id="{C8F72FE3-0765-471D-8791-1292A8742CDD}"/>
              </a:ext>
            </a:extLst>
          </p:cNvPr>
          <p:cNvGrpSpPr/>
          <p:nvPr/>
        </p:nvGrpSpPr>
        <p:grpSpPr>
          <a:xfrm>
            <a:off x="1013624" y="1201651"/>
            <a:ext cx="1443699" cy="960617"/>
            <a:chOff x="6856" y="7292"/>
            <a:chExt cx="5333" cy="2830"/>
          </a:xfrm>
        </p:grpSpPr>
        <p:sp>
          <p:nvSpPr>
            <p:cNvPr id="30" name="Rounded Rectangular Callout 9">
              <a:extLst>
                <a:ext uri="{FF2B5EF4-FFF2-40B4-BE49-F238E27FC236}">
                  <a16:creationId xmlns:a16="http://schemas.microsoft.com/office/drawing/2014/main" id="{2BDC9F8E-1BDA-4797-84F5-C45BB4C142FB}"/>
                </a:ext>
              </a:extLst>
            </p:cNvPr>
            <p:cNvSpPr/>
            <p:nvPr/>
          </p:nvSpPr>
          <p:spPr>
            <a:xfrm>
              <a:off x="6856" y="7662"/>
              <a:ext cx="5333" cy="2460"/>
            </a:xfrm>
            <a:prstGeom prst="wedgeRoundRectCallout">
              <a:avLst>
                <a:gd name="adj1" fmla="val 53725"/>
                <a:gd name="adj2" fmla="val 107180"/>
                <a:gd name="adj3" fmla="val 16667"/>
              </a:avLst>
            </a:prstGeom>
            <a:solidFill>
              <a:srgbClr val="A3EB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Text Box 10">
              <a:extLst>
                <a:ext uri="{FF2B5EF4-FFF2-40B4-BE49-F238E27FC236}">
                  <a16:creationId xmlns:a16="http://schemas.microsoft.com/office/drawing/2014/main" id="{EE7A2AB4-FBC6-4642-8E79-7B367D109048}"/>
                </a:ext>
              </a:extLst>
            </p:cNvPr>
            <p:cNvSpPr txBox="1"/>
            <p:nvPr/>
          </p:nvSpPr>
          <p:spPr>
            <a:xfrm>
              <a:off x="8025" y="7292"/>
              <a:ext cx="4163" cy="2830"/>
            </a:xfrm>
            <a:prstGeom prst="rect">
              <a:avLst/>
            </a:prstGeom>
            <a:no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5400" b="1" i="0" u="none" strike="noStrike" kern="1200" cap="none" spc="0" normalizeH="0" baseline="0" noProof="0">
                  <a:ln>
                    <a:noFill/>
                  </a:ln>
                  <a:solidFill>
                    <a:srgbClr val="FF0000"/>
                  </a:solidFill>
                  <a:effectLst/>
                  <a:uLnTx/>
                  <a:uFillTx/>
                  <a:latin typeface="Calibri" panose="020F0502020204030204" charset="0"/>
                  <a:ea typeface="+mn-ea"/>
                  <a:cs typeface="Calibri" panose="020F0502020204030204" charset="0"/>
                </a:rPr>
                <a:t>b)</a:t>
              </a:r>
              <a:endParaRPr kumimoji="0" lang="en-US" sz="5400" b="1"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grpSp>
      <p:pic>
        <p:nvPicPr>
          <p:cNvPr id="45" name="Picture 44">
            <a:extLst>
              <a:ext uri="{FF2B5EF4-FFF2-40B4-BE49-F238E27FC236}">
                <a16:creationId xmlns:a16="http://schemas.microsoft.com/office/drawing/2014/main" id="{FB267437-7B9D-405F-9E4C-9F96466797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67580" y="3627713"/>
            <a:ext cx="1365526" cy="1422424"/>
          </a:xfrm>
          <a:prstGeom prst="rect">
            <a:avLst/>
          </a:prstGeom>
        </p:spPr>
      </p:pic>
      <p:pic>
        <p:nvPicPr>
          <p:cNvPr id="46" name="Picture 45">
            <a:extLst>
              <a:ext uri="{FF2B5EF4-FFF2-40B4-BE49-F238E27FC236}">
                <a16:creationId xmlns:a16="http://schemas.microsoft.com/office/drawing/2014/main" id="{1188EACA-0B88-4E9A-951B-4553749B59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8318" y="1515468"/>
            <a:ext cx="1366903" cy="1293599"/>
          </a:xfrm>
          <a:prstGeom prst="rect">
            <a:avLst/>
          </a:prstGeom>
        </p:spPr>
      </p:pic>
      <p:pic>
        <p:nvPicPr>
          <p:cNvPr id="47" name="Picture 46">
            <a:extLst>
              <a:ext uri="{FF2B5EF4-FFF2-40B4-BE49-F238E27FC236}">
                <a16:creationId xmlns:a16="http://schemas.microsoft.com/office/drawing/2014/main" id="{C7A8A8DC-5907-4D5D-8547-A168F9F989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51493" y="3595036"/>
            <a:ext cx="1164017" cy="1422425"/>
          </a:xfrm>
          <a:prstGeom prst="rect">
            <a:avLst/>
          </a:prstGeom>
        </p:spPr>
      </p:pic>
    </p:spTree>
    <p:extLst>
      <p:ext uri="{BB962C8B-B14F-4D97-AF65-F5344CB8AC3E}">
        <p14:creationId xmlns:p14="http://schemas.microsoft.com/office/powerpoint/2010/main" val="204630791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par>
                          <p:cTn id="8" fill="hold">
                            <p:stCondLst>
                              <p:cond delay="500"/>
                            </p:stCondLst>
                            <p:childTnLst>
                              <p:par>
                                <p:cTn id="9" presetID="6" presetClass="exit" presetSubtype="32" fill="hold" nodeType="afterEffect">
                                  <p:stCondLst>
                                    <p:cond delay="0"/>
                                  </p:stCondLst>
                                  <p:childTnLst>
                                    <p:animEffect transition="out" filter="circle(out)">
                                      <p:cBhvr>
                                        <p:cTn id="10" dur="2000"/>
                                        <p:tgtEl>
                                          <p:spTgt spid="46"/>
                                        </p:tgtEl>
                                      </p:cBhvr>
                                    </p:animEffect>
                                    <p:set>
                                      <p:cBhvr>
                                        <p:cTn id="11" dur="1" fill="hold">
                                          <p:stCondLst>
                                            <p:cond delay="1999"/>
                                          </p:stCondLst>
                                        </p:cTn>
                                        <p:tgtEl>
                                          <p:spTgt spid="4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barn(inVertical)">
                                      <p:cBhvr>
                                        <p:cTn id="16" dur="500"/>
                                        <p:tgtEl>
                                          <p:spTgt spid="37"/>
                                        </p:tgtEl>
                                      </p:cBhvr>
                                    </p:animEffect>
                                  </p:childTnLst>
                                </p:cTn>
                              </p:par>
                            </p:childTnLst>
                          </p:cTn>
                        </p:par>
                        <p:par>
                          <p:cTn id="17" fill="hold">
                            <p:stCondLst>
                              <p:cond delay="500"/>
                            </p:stCondLst>
                            <p:childTnLst>
                              <p:par>
                                <p:cTn id="18" presetID="6" presetClass="exit" presetSubtype="32" fill="hold" nodeType="afterEffect">
                                  <p:stCondLst>
                                    <p:cond delay="0"/>
                                  </p:stCondLst>
                                  <p:childTnLst>
                                    <p:animEffect transition="out" filter="circle(out)">
                                      <p:cBhvr>
                                        <p:cTn id="19" dur="2000"/>
                                        <p:tgtEl>
                                          <p:spTgt spid="47"/>
                                        </p:tgtEl>
                                      </p:cBhvr>
                                    </p:animEffect>
                                    <p:set>
                                      <p:cBhvr>
                                        <p:cTn id="20" dur="1" fill="hold">
                                          <p:stCondLst>
                                            <p:cond delay="1999"/>
                                          </p:stCondLst>
                                        </p:cTn>
                                        <p:tgtEl>
                                          <p:spTgt spid="4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down)">
                                      <p:cBhvr>
                                        <p:cTn id="25" dur="500"/>
                                        <p:tgtEl>
                                          <p:spTgt spid="34"/>
                                        </p:tgtEl>
                                      </p:cBhvr>
                                    </p:animEffect>
                                  </p:childTnLst>
                                </p:cTn>
                              </p:par>
                            </p:childTnLst>
                          </p:cTn>
                        </p:par>
                        <p:par>
                          <p:cTn id="26" fill="hold">
                            <p:stCondLst>
                              <p:cond delay="500"/>
                            </p:stCondLst>
                            <p:childTnLst>
                              <p:par>
                                <p:cTn id="27" presetID="6" presetClass="exit" presetSubtype="32" fill="hold" nodeType="afterEffect">
                                  <p:stCondLst>
                                    <p:cond delay="0"/>
                                  </p:stCondLst>
                                  <p:childTnLst>
                                    <p:animEffect transition="out" filter="circle(out)">
                                      <p:cBhvr>
                                        <p:cTn id="28" dur="2000"/>
                                        <p:tgtEl>
                                          <p:spTgt spid="45"/>
                                        </p:tgtEl>
                                      </p:cBhvr>
                                    </p:animEffect>
                                    <p:set>
                                      <p:cBhvr>
                                        <p:cTn id="29" dur="1" fill="hold">
                                          <p:stCondLst>
                                            <p:cond delay="19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3" name="Picture 12" descr="Picture1"/>
          <p:cNvPicPr>
            <a:picLocks noChangeAspect="1"/>
          </p:cNvPicPr>
          <p:nvPr/>
        </p:nvPicPr>
        <p:blipFill>
          <a:blip r:embed="rId4"/>
          <a:stretch>
            <a:fillRect/>
          </a:stretch>
        </p:blipFill>
        <p:spPr>
          <a:xfrm>
            <a:off x="2831626" y="1704777"/>
            <a:ext cx="5000290" cy="3923145"/>
          </a:xfrm>
          <a:prstGeom prst="rect">
            <a:avLst/>
          </a:prstGeom>
        </p:spPr>
      </p:pic>
      <p:pic>
        <p:nvPicPr>
          <p:cNvPr id="11" name="Picture 10">
            <a:extLst>
              <a:ext uri="{FF2B5EF4-FFF2-40B4-BE49-F238E27FC236}">
                <a16:creationId xmlns:a16="http://schemas.microsoft.com/office/drawing/2014/main" id="{10DAF0C0-CE62-4D6F-8185-B212662BA2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6816" y="2147554"/>
            <a:ext cx="3742309" cy="3433312"/>
          </a:xfrm>
          <a:prstGeom prst="rect">
            <a:avLst/>
          </a:prstGeom>
        </p:spPr>
      </p:pic>
      <p:grpSp>
        <p:nvGrpSpPr>
          <p:cNvPr id="31" name="Group 30">
            <a:extLst>
              <a:ext uri="{FF2B5EF4-FFF2-40B4-BE49-F238E27FC236}">
                <a16:creationId xmlns:a16="http://schemas.microsoft.com/office/drawing/2014/main" id="{95318C3B-6205-4B57-92DE-ABA80BE62274}"/>
              </a:ext>
            </a:extLst>
          </p:cNvPr>
          <p:cNvGrpSpPr/>
          <p:nvPr/>
        </p:nvGrpSpPr>
        <p:grpSpPr>
          <a:xfrm>
            <a:off x="6373730" y="226590"/>
            <a:ext cx="3295811" cy="899431"/>
            <a:chOff x="6856" y="7662"/>
            <a:chExt cx="10115" cy="2460"/>
          </a:xfrm>
          <a:solidFill>
            <a:srgbClr val="FFE6E8"/>
          </a:solidFill>
        </p:grpSpPr>
        <p:sp>
          <p:nvSpPr>
            <p:cNvPr id="32" name="Rounded Rectangular Callout 2">
              <a:extLst>
                <a:ext uri="{FF2B5EF4-FFF2-40B4-BE49-F238E27FC236}">
                  <a16:creationId xmlns:a16="http://schemas.microsoft.com/office/drawing/2014/main" id="{04081A81-651F-4C77-9F36-C8C4BBAD9580}"/>
                </a:ext>
              </a:extLst>
            </p:cNvPr>
            <p:cNvSpPr/>
            <p:nvPr/>
          </p:nvSpPr>
          <p:spPr>
            <a:xfrm>
              <a:off x="6856" y="7662"/>
              <a:ext cx="10115" cy="2460"/>
            </a:xfrm>
            <a:prstGeom prst="wedgeRoundRectCallout">
              <a:avLst>
                <a:gd name="adj1" fmla="val -72503"/>
                <a:gd name="adj2" fmla="val 114759"/>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Text Box 27">
              <a:extLst>
                <a:ext uri="{FF2B5EF4-FFF2-40B4-BE49-F238E27FC236}">
                  <a16:creationId xmlns:a16="http://schemas.microsoft.com/office/drawing/2014/main" id="{36D08F46-CA87-4F78-B724-3E491018C2CA}"/>
                </a:ext>
              </a:extLst>
            </p:cNvPr>
            <p:cNvSpPr txBox="1"/>
            <p:nvPr/>
          </p:nvSpPr>
          <p:spPr>
            <a:xfrm>
              <a:off x="7795" y="8053"/>
              <a:ext cx="8357" cy="1836"/>
            </a:xfrm>
            <a:prstGeom prst="rect">
              <a:avLst/>
            </a:prstGeom>
            <a:grp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40 + 30 = 70</a:t>
              </a:r>
              <a:endPar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grpSp>
        <p:nvGrpSpPr>
          <p:cNvPr id="34" name="Group 33">
            <a:extLst>
              <a:ext uri="{FF2B5EF4-FFF2-40B4-BE49-F238E27FC236}">
                <a16:creationId xmlns:a16="http://schemas.microsoft.com/office/drawing/2014/main" id="{ABB73BEE-8B07-4F3B-A8D9-12429200075C}"/>
              </a:ext>
            </a:extLst>
          </p:cNvPr>
          <p:cNvGrpSpPr/>
          <p:nvPr/>
        </p:nvGrpSpPr>
        <p:grpSpPr>
          <a:xfrm>
            <a:off x="1183720" y="5656349"/>
            <a:ext cx="3295811" cy="899431"/>
            <a:chOff x="4923" y="7662"/>
            <a:chExt cx="10115" cy="2460"/>
          </a:xfrm>
          <a:solidFill>
            <a:srgbClr val="FFE6E8"/>
          </a:solidFill>
        </p:grpSpPr>
        <p:sp>
          <p:nvSpPr>
            <p:cNvPr id="35" name="Rounded Rectangular Callout 2">
              <a:extLst>
                <a:ext uri="{FF2B5EF4-FFF2-40B4-BE49-F238E27FC236}">
                  <a16:creationId xmlns:a16="http://schemas.microsoft.com/office/drawing/2014/main" id="{D85F281E-E3BB-4DAE-B6AD-31C5685C38FC}"/>
                </a:ext>
              </a:extLst>
            </p:cNvPr>
            <p:cNvSpPr/>
            <p:nvPr/>
          </p:nvSpPr>
          <p:spPr>
            <a:xfrm>
              <a:off x="4923" y="7662"/>
              <a:ext cx="10115" cy="2460"/>
            </a:xfrm>
            <a:prstGeom prst="wedgeRoundRectCallout">
              <a:avLst>
                <a:gd name="adj1" fmla="val 62752"/>
                <a:gd name="adj2" fmla="val -133047"/>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 Box 27">
              <a:extLst>
                <a:ext uri="{FF2B5EF4-FFF2-40B4-BE49-F238E27FC236}">
                  <a16:creationId xmlns:a16="http://schemas.microsoft.com/office/drawing/2014/main" id="{CA40C9F2-218B-4736-8AD8-7912D8A39A96}"/>
                </a:ext>
              </a:extLst>
            </p:cNvPr>
            <p:cNvSpPr txBox="1"/>
            <p:nvPr/>
          </p:nvSpPr>
          <p:spPr>
            <a:xfrm>
              <a:off x="5931" y="8072"/>
              <a:ext cx="8357" cy="1836"/>
            </a:xfrm>
            <a:prstGeom prst="rect">
              <a:avLst/>
            </a:prstGeom>
            <a:grp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100 - 40 = 60</a:t>
              </a:r>
              <a:endPar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grpSp>
        <p:nvGrpSpPr>
          <p:cNvPr id="37" name="Group 36">
            <a:extLst>
              <a:ext uri="{FF2B5EF4-FFF2-40B4-BE49-F238E27FC236}">
                <a16:creationId xmlns:a16="http://schemas.microsoft.com/office/drawing/2014/main" id="{5E5E9625-6C62-485E-82DA-E268CC335CE9}"/>
              </a:ext>
            </a:extLst>
          </p:cNvPr>
          <p:cNvGrpSpPr/>
          <p:nvPr/>
        </p:nvGrpSpPr>
        <p:grpSpPr>
          <a:xfrm>
            <a:off x="8145811" y="3945291"/>
            <a:ext cx="3295811" cy="899431"/>
            <a:chOff x="6856" y="7662"/>
            <a:chExt cx="10115" cy="2460"/>
          </a:xfrm>
          <a:solidFill>
            <a:srgbClr val="FFE6E8"/>
          </a:solidFill>
        </p:grpSpPr>
        <p:sp>
          <p:nvSpPr>
            <p:cNvPr id="38" name="Rounded Rectangular Callout 2">
              <a:extLst>
                <a:ext uri="{FF2B5EF4-FFF2-40B4-BE49-F238E27FC236}">
                  <a16:creationId xmlns:a16="http://schemas.microsoft.com/office/drawing/2014/main" id="{0BA191E2-3D35-40FA-AA85-32BCDB162F97}"/>
                </a:ext>
              </a:extLst>
            </p:cNvPr>
            <p:cNvSpPr/>
            <p:nvPr/>
          </p:nvSpPr>
          <p:spPr>
            <a:xfrm>
              <a:off x="6856" y="7662"/>
              <a:ext cx="10115" cy="2460"/>
            </a:xfrm>
            <a:prstGeom prst="wedgeRoundRectCallout">
              <a:avLst>
                <a:gd name="adj1" fmla="val -84063"/>
                <a:gd name="adj2" fmla="val -20793"/>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Text Box 27">
              <a:extLst>
                <a:ext uri="{FF2B5EF4-FFF2-40B4-BE49-F238E27FC236}">
                  <a16:creationId xmlns:a16="http://schemas.microsoft.com/office/drawing/2014/main" id="{470D1026-538B-428B-AE30-27F1E9178A0F}"/>
                </a:ext>
              </a:extLst>
            </p:cNvPr>
            <p:cNvSpPr txBox="1"/>
            <p:nvPr/>
          </p:nvSpPr>
          <p:spPr>
            <a:xfrm>
              <a:off x="7795" y="8053"/>
              <a:ext cx="8357" cy="1836"/>
            </a:xfrm>
            <a:prstGeom prst="rect">
              <a:avLst/>
            </a:prstGeom>
            <a:grp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60 + 30 = 90</a:t>
              </a:r>
              <a:endPar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sp>
        <p:nvSpPr>
          <p:cNvPr id="40" name="Text Box 27">
            <a:extLst>
              <a:ext uri="{FF2B5EF4-FFF2-40B4-BE49-F238E27FC236}">
                <a16:creationId xmlns:a16="http://schemas.microsoft.com/office/drawing/2014/main" id="{1898C46B-580D-4615-82CA-938F8F12C291}"/>
              </a:ext>
            </a:extLst>
          </p:cNvPr>
          <p:cNvSpPr txBox="1"/>
          <p:nvPr/>
        </p:nvSpPr>
        <p:spPr>
          <a:xfrm>
            <a:off x="4900382" y="1667198"/>
            <a:ext cx="1100304" cy="960712"/>
          </a:xfrm>
          <a:prstGeom prst="rect">
            <a:avLst/>
          </a:prstGeom>
          <a:no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5400" b="1" i="0" u="none" strike="noStrike" kern="1200" cap="none" spc="0" normalizeH="0" baseline="0" noProof="0">
                <a:ln>
                  <a:noFill/>
                </a:ln>
                <a:solidFill>
                  <a:srgbClr val="FF0000"/>
                </a:solidFill>
                <a:effectLst/>
                <a:uLnTx/>
                <a:uFillTx/>
                <a:latin typeface="Calibri" panose="020F0502020204030204" charset="0"/>
                <a:ea typeface="+mn-ea"/>
                <a:cs typeface="Calibri" panose="020F0502020204030204" charset="0"/>
              </a:rPr>
              <a:t>70</a:t>
            </a:r>
            <a:endParaRPr kumimoji="0" lang="en-US" sz="5400" b="1"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sp>
        <p:nvSpPr>
          <p:cNvPr id="41" name="Text Box 27">
            <a:extLst>
              <a:ext uri="{FF2B5EF4-FFF2-40B4-BE49-F238E27FC236}">
                <a16:creationId xmlns:a16="http://schemas.microsoft.com/office/drawing/2014/main" id="{9762A61F-E891-465E-9E89-A527E1915674}"/>
              </a:ext>
            </a:extLst>
          </p:cNvPr>
          <p:cNvSpPr txBox="1"/>
          <p:nvPr/>
        </p:nvSpPr>
        <p:spPr>
          <a:xfrm>
            <a:off x="4900382" y="3914650"/>
            <a:ext cx="1100304" cy="960712"/>
          </a:xfrm>
          <a:prstGeom prst="rect">
            <a:avLst/>
          </a:prstGeom>
          <a:no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5400" b="1" i="0" u="none" strike="noStrike" kern="1200" cap="none" spc="0" normalizeH="0" baseline="0" noProof="0">
                <a:ln>
                  <a:noFill/>
                </a:ln>
                <a:solidFill>
                  <a:srgbClr val="FF0000"/>
                </a:solidFill>
                <a:effectLst/>
                <a:uLnTx/>
                <a:uFillTx/>
                <a:latin typeface="Calibri" panose="020F0502020204030204" charset="0"/>
                <a:ea typeface="+mn-ea"/>
                <a:cs typeface="Calibri" panose="020F0502020204030204" charset="0"/>
              </a:rPr>
              <a:t>60</a:t>
            </a:r>
            <a:endParaRPr kumimoji="0" lang="en-US" sz="5400" b="1"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sp>
        <p:nvSpPr>
          <p:cNvPr id="42" name="Text Box 27">
            <a:extLst>
              <a:ext uri="{FF2B5EF4-FFF2-40B4-BE49-F238E27FC236}">
                <a16:creationId xmlns:a16="http://schemas.microsoft.com/office/drawing/2014/main" id="{2BECD833-F2AA-4D74-9AA4-50E52CC0F454}"/>
              </a:ext>
            </a:extLst>
          </p:cNvPr>
          <p:cNvSpPr txBox="1"/>
          <p:nvPr/>
        </p:nvSpPr>
        <p:spPr>
          <a:xfrm>
            <a:off x="6176768" y="3827397"/>
            <a:ext cx="1100304" cy="960712"/>
          </a:xfrm>
          <a:prstGeom prst="rect">
            <a:avLst/>
          </a:prstGeom>
          <a:no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5400" b="1">
                <a:solidFill>
                  <a:srgbClr val="FF0000"/>
                </a:solidFill>
                <a:latin typeface="Calibri" panose="020F0502020204030204" charset="0"/>
                <a:cs typeface="Calibri" panose="020F0502020204030204" charset="0"/>
              </a:rPr>
              <a:t>9</a:t>
            </a:r>
            <a:r>
              <a:rPr kumimoji="0" lang="en-US" sz="5400" b="1" i="0" u="none" strike="noStrike" kern="1200" cap="none" spc="0" normalizeH="0" baseline="0" noProof="0">
                <a:ln>
                  <a:noFill/>
                </a:ln>
                <a:solidFill>
                  <a:srgbClr val="FF0000"/>
                </a:solidFill>
                <a:effectLst/>
                <a:uLnTx/>
                <a:uFillTx/>
                <a:latin typeface="Calibri" panose="020F0502020204030204" charset="0"/>
                <a:ea typeface="+mn-ea"/>
                <a:cs typeface="Calibri" panose="020F0502020204030204" charset="0"/>
              </a:rPr>
              <a:t>0</a:t>
            </a:r>
            <a:endParaRPr kumimoji="0" lang="en-US" sz="5400" b="1"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grpSp>
        <p:nvGrpSpPr>
          <p:cNvPr id="23" name="Group 22">
            <a:extLst>
              <a:ext uri="{FF2B5EF4-FFF2-40B4-BE49-F238E27FC236}">
                <a16:creationId xmlns:a16="http://schemas.microsoft.com/office/drawing/2014/main" id="{E5F6084D-3EB5-419C-A749-D90A3D84235E}"/>
              </a:ext>
            </a:extLst>
          </p:cNvPr>
          <p:cNvGrpSpPr/>
          <p:nvPr/>
        </p:nvGrpSpPr>
        <p:grpSpPr>
          <a:xfrm>
            <a:off x="155736" y="191911"/>
            <a:ext cx="5491384" cy="768350"/>
            <a:chOff x="193" y="680"/>
            <a:chExt cx="8539" cy="1210"/>
          </a:xfrm>
        </p:grpSpPr>
        <p:sp>
          <p:nvSpPr>
            <p:cNvPr id="25" name="Text Box 421">
              <a:extLst>
                <a:ext uri="{FF2B5EF4-FFF2-40B4-BE49-F238E27FC236}">
                  <a16:creationId xmlns:a16="http://schemas.microsoft.com/office/drawing/2014/main" id="{D419902E-2B94-48F8-987D-5554279DAA4B}"/>
                </a:ext>
              </a:extLst>
            </p:cNvPr>
            <p:cNvSpPr txBox="1"/>
            <p:nvPr/>
          </p:nvSpPr>
          <p:spPr>
            <a:xfrm>
              <a:off x="957" y="794"/>
              <a:ext cx="7775" cy="1014"/>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   Mỗi bông hoa che số nào?</a:t>
              </a:r>
            </a:p>
          </p:txBody>
        </p:sp>
        <p:grpSp>
          <p:nvGrpSpPr>
            <p:cNvPr id="26" name="组合 24">
              <a:extLst>
                <a:ext uri="{FF2B5EF4-FFF2-40B4-BE49-F238E27FC236}">
                  <a16:creationId xmlns:a16="http://schemas.microsoft.com/office/drawing/2014/main" id="{D57C22DC-1085-4573-BA7A-69EBCFEDD6E3}"/>
                </a:ext>
              </a:extLst>
            </p:cNvPr>
            <p:cNvGrpSpPr/>
            <p:nvPr/>
          </p:nvGrpSpPr>
          <p:grpSpPr>
            <a:xfrm>
              <a:off x="193" y="680"/>
              <a:ext cx="1334" cy="1210"/>
              <a:chOff x="5847680" y="1619467"/>
              <a:chExt cx="581207" cy="527780"/>
            </a:xfrm>
          </p:grpSpPr>
          <p:sp>
            <p:nvSpPr>
              <p:cNvPr id="27" name="椭圆 26">
                <a:extLst>
                  <a:ext uri="{FF2B5EF4-FFF2-40B4-BE49-F238E27FC236}">
                    <a16:creationId xmlns:a16="http://schemas.microsoft.com/office/drawing/2014/main" id="{83280733-0D15-45C5-951C-96157DFC81AD}"/>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28" name="文本框 27">
                <a:extLst>
                  <a:ext uri="{FF2B5EF4-FFF2-40B4-BE49-F238E27FC236}">
                    <a16:creationId xmlns:a16="http://schemas.microsoft.com/office/drawing/2014/main" id="{BBF70E16-0A2C-48C9-809E-E57FED3D3022}"/>
                  </a:ext>
                </a:extLst>
              </p:cNvPr>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6</a:t>
                </a:r>
                <a:endPar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endParaRPr>
              </a:p>
            </p:txBody>
          </p:sp>
        </p:grpSp>
      </p:grpSp>
      <p:grpSp>
        <p:nvGrpSpPr>
          <p:cNvPr id="29" name="Group 28">
            <a:extLst>
              <a:ext uri="{FF2B5EF4-FFF2-40B4-BE49-F238E27FC236}">
                <a16:creationId xmlns:a16="http://schemas.microsoft.com/office/drawing/2014/main" id="{C8F72FE3-0765-471D-8791-1292A8742CDD}"/>
              </a:ext>
            </a:extLst>
          </p:cNvPr>
          <p:cNvGrpSpPr/>
          <p:nvPr/>
        </p:nvGrpSpPr>
        <p:grpSpPr>
          <a:xfrm>
            <a:off x="1013624" y="1201651"/>
            <a:ext cx="1443699" cy="960617"/>
            <a:chOff x="6856" y="7292"/>
            <a:chExt cx="5333" cy="2830"/>
          </a:xfrm>
        </p:grpSpPr>
        <p:sp>
          <p:nvSpPr>
            <p:cNvPr id="30" name="Rounded Rectangular Callout 9">
              <a:extLst>
                <a:ext uri="{FF2B5EF4-FFF2-40B4-BE49-F238E27FC236}">
                  <a16:creationId xmlns:a16="http://schemas.microsoft.com/office/drawing/2014/main" id="{2BDC9F8E-1BDA-4797-84F5-C45BB4C142FB}"/>
                </a:ext>
              </a:extLst>
            </p:cNvPr>
            <p:cNvSpPr/>
            <p:nvPr/>
          </p:nvSpPr>
          <p:spPr>
            <a:xfrm>
              <a:off x="6856" y="7662"/>
              <a:ext cx="5333" cy="2460"/>
            </a:xfrm>
            <a:prstGeom prst="wedgeRoundRectCallout">
              <a:avLst>
                <a:gd name="adj1" fmla="val 53725"/>
                <a:gd name="adj2" fmla="val 107180"/>
                <a:gd name="adj3" fmla="val 16667"/>
              </a:avLst>
            </a:prstGeom>
            <a:solidFill>
              <a:srgbClr val="A3EB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Text Box 10">
              <a:extLst>
                <a:ext uri="{FF2B5EF4-FFF2-40B4-BE49-F238E27FC236}">
                  <a16:creationId xmlns:a16="http://schemas.microsoft.com/office/drawing/2014/main" id="{EE7A2AB4-FBC6-4642-8E79-7B367D109048}"/>
                </a:ext>
              </a:extLst>
            </p:cNvPr>
            <p:cNvSpPr txBox="1"/>
            <p:nvPr/>
          </p:nvSpPr>
          <p:spPr>
            <a:xfrm>
              <a:off x="8025" y="7292"/>
              <a:ext cx="4163" cy="2830"/>
            </a:xfrm>
            <a:prstGeom prst="rect">
              <a:avLst/>
            </a:prstGeom>
            <a:no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5400" b="1" i="0" u="none" strike="noStrike" kern="1200" cap="none" spc="0" normalizeH="0" baseline="0" noProof="0">
                  <a:ln>
                    <a:noFill/>
                  </a:ln>
                  <a:solidFill>
                    <a:srgbClr val="FF0000"/>
                  </a:solidFill>
                  <a:effectLst/>
                  <a:uLnTx/>
                  <a:uFillTx/>
                  <a:latin typeface="Calibri" panose="020F0502020204030204" charset="0"/>
                  <a:ea typeface="+mn-ea"/>
                  <a:cs typeface="Calibri" panose="020F0502020204030204" charset="0"/>
                </a:rPr>
                <a:t>c)</a:t>
              </a:r>
              <a:endParaRPr kumimoji="0" lang="en-US" sz="5400" b="1"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grpSp>
      <p:pic>
        <p:nvPicPr>
          <p:cNvPr id="4" name="Picture 3">
            <a:extLst>
              <a:ext uri="{FF2B5EF4-FFF2-40B4-BE49-F238E27FC236}">
                <a16:creationId xmlns:a16="http://schemas.microsoft.com/office/drawing/2014/main" id="{76901E5F-7ACE-4A92-979A-EE884B37B2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77378" y="3642517"/>
            <a:ext cx="1786937" cy="1441081"/>
          </a:xfrm>
          <a:prstGeom prst="rect">
            <a:avLst/>
          </a:prstGeom>
        </p:spPr>
      </p:pic>
      <p:pic>
        <p:nvPicPr>
          <p:cNvPr id="6" name="Picture 5">
            <a:extLst>
              <a:ext uri="{FF2B5EF4-FFF2-40B4-BE49-F238E27FC236}">
                <a16:creationId xmlns:a16="http://schemas.microsoft.com/office/drawing/2014/main" id="{87D825F2-F363-403F-88B7-781BC9590C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21393" y="3787290"/>
            <a:ext cx="1787021" cy="1441143"/>
          </a:xfrm>
          <a:prstGeom prst="rect">
            <a:avLst/>
          </a:prstGeom>
        </p:spPr>
      </p:pic>
      <p:pic>
        <p:nvPicPr>
          <p:cNvPr id="9" name="Picture 8">
            <a:extLst>
              <a:ext uri="{FF2B5EF4-FFF2-40B4-BE49-F238E27FC236}">
                <a16:creationId xmlns:a16="http://schemas.microsoft.com/office/drawing/2014/main" id="{F0F11267-63D5-4B3B-AB19-E97C55C210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89884" y="1381767"/>
            <a:ext cx="1522854" cy="1441187"/>
          </a:xfrm>
          <a:prstGeom prst="rect">
            <a:avLst/>
          </a:prstGeom>
        </p:spPr>
      </p:pic>
    </p:spTree>
    <p:extLst>
      <p:ext uri="{BB962C8B-B14F-4D97-AF65-F5344CB8AC3E}">
        <p14:creationId xmlns:p14="http://schemas.microsoft.com/office/powerpoint/2010/main" val="37301799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p:stCondLst>
                              <p:cond delay="500"/>
                            </p:stCondLst>
                            <p:childTnLst>
                              <p:par>
                                <p:cTn id="9" presetID="42" presetClass="exit" presetSubtype="0" fill="hold" nodeType="afterEffect">
                                  <p:stCondLst>
                                    <p:cond delay="0"/>
                                  </p:stCondLst>
                                  <p:childTnLst>
                                    <p:animEffect transition="out" filter="fade">
                                      <p:cBhvr>
                                        <p:cTn id="10" dur="1000"/>
                                        <p:tgtEl>
                                          <p:spTgt spid="9"/>
                                        </p:tgtEl>
                                      </p:cBhvr>
                                    </p:animEffect>
                                    <p:anim calcmode="lin" valueType="num">
                                      <p:cBhvr>
                                        <p:cTn id="11" dur="1000"/>
                                        <p:tgtEl>
                                          <p:spTgt spid="9"/>
                                        </p:tgtEl>
                                        <p:attrNameLst>
                                          <p:attrName>ppt_x</p:attrName>
                                        </p:attrNameLst>
                                      </p:cBhvr>
                                      <p:tavLst>
                                        <p:tav tm="0">
                                          <p:val>
                                            <p:strVal val="ppt_x"/>
                                          </p:val>
                                        </p:tav>
                                        <p:tav tm="100000">
                                          <p:val>
                                            <p:strVal val="ppt_x"/>
                                          </p:val>
                                        </p:tav>
                                      </p:tavLst>
                                    </p:anim>
                                    <p:anim calcmode="lin" valueType="num">
                                      <p:cBhvr>
                                        <p:cTn id="12" dur="1000"/>
                                        <p:tgtEl>
                                          <p:spTgt spid="9"/>
                                        </p:tgtEl>
                                        <p:attrNameLst>
                                          <p:attrName>ppt_y</p:attrName>
                                        </p:attrNameLst>
                                      </p:cBhvr>
                                      <p:tavLst>
                                        <p:tav tm="0">
                                          <p:val>
                                            <p:strVal val="ppt_y"/>
                                          </p:val>
                                        </p:tav>
                                        <p:tav tm="100000">
                                          <p:val>
                                            <p:strVal val="ppt_y+.1"/>
                                          </p:val>
                                        </p:tav>
                                      </p:tavLst>
                                    </p:anim>
                                    <p:set>
                                      <p:cBhvr>
                                        <p:cTn id="13" dur="1" fill="hold">
                                          <p:stCondLst>
                                            <p:cond delay="999"/>
                                          </p:stCondLst>
                                        </p:cTn>
                                        <p:tgtEl>
                                          <p:spTgt spid="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barn(inVertical)">
                                      <p:cBhvr>
                                        <p:cTn id="18" dur="500"/>
                                        <p:tgtEl>
                                          <p:spTgt spid="34"/>
                                        </p:tgtEl>
                                      </p:cBhvr>
                                    </p:animEffect>
                                  </p:childTnLst>
                                </p:cTn>
                              </p:par>
                            </p:childTnLst>
                          </p:cTn>
                        </p:par>
                        <p:par>
                          <p:cTn id="19" fill="hold">
                            <p:stCondLst>
                              <p:cond delay="500"/>
                            </p:stCondLst>
                            <p:childTnLst>
                              <p:par>
                                <p:cTn id="20" presetID="42" presetClass="exit" presetSubtype="0" fill="hold" nodeType="afterEffect">
                                  <p:stCondLst>
                                    <p:cond delay="0"/>
                                  </p:stCondLst>
                                  <p:childTnLst>
                                    <p:animEffect transition="out" filter="fade">
                                      <p:cBhvr>
                                        <p:cTn id="21" dur="1000"/>
                                        <p:tgtEl>
                                          <p:spTgt spid="6"/>
                                        </p:tgtEl>
                                      </p:cBhvr>
                                    </p:animEffect>
                                    <p:anim calcmode="lin" valueType="num">
                                      <p:cBhvr>
                                        <p:cTn id="22" dur="1000"/>
                                        <p:tgtEl>
                                          <p:spTgt spid="6"/>
                                        </p:tgtEl>
                                        <p:attrNameLst>
                                          <p:attrName>ppt_x</p:attrName>
                                        </p:attrNameLst>
                                      </p:cBhvr>
                                      <p:tavLst>
                                        <p:tav tm="0">
                                          <p:val>
                                            <p:strVal val="ppt_x"/>
                                          </p:val>
                                        </p:tav>
                                        <p:tav tm="100000">
                                          <p:val>
                                            <p:strVal val="ppt_x"/>
                                          </p:val>
                                        </p:tav>
                                      </p:tavLst>
                                    </p:anim>
                                    <p:anim calcmode="lin" valueType="num">
                                      <p:cBhvr>
                                        <p:cTn id="23" dur="1000"/>
                                        <p:tgtEl>
                                          <p:spTgt spid="6"/>
                                        </p:tgtEl>
                                        <p:attrNameLst>
                                          <p:attrName>ppt_y</p:attrName>
                                        </p:attrNameLst>
                                      </p:cBhvr>
                                      <p:tavLst>
                                        <p:tav tm="0">
                                          <p:val>
                                            <p:strVal val="ppt_y"/>
                                          </p:val>
                                        </p:tav>
                                        <p:tav tm="100000">
                                          <p:val>
                                            <p:strVal val="ppt_y+.1"/>
                                          </p:val>
                                        </p:tav>
                                      </p:tavLst>
                                    </p:anim>
                                    <p:set>
                                      <p:cBhvr>
                                        <p:cTn id="24" dur="1" fill="hold">
                                          <p:stCondLst>
                                            <p:cond delay="999"/>
                                          </p:stCondLst>
                                        </p:cTn>
                                        <p:tgtEl>
                                          <p:spTgt spid="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barn(inVertical)">
                                      <p:cBhvr>
                                        <p:cTn id="29" dur="500"/>
                                        <p:tgtEl>
                                          <p:spTgt spid="37"/>
                                        </p:tgtEl>
                                      </p:cBhvr>
                                    </p:animEffect>
                                  </p:childTnLst>
                                </p:cTn>
                              </p:par>
                            </p:childTnLst>
                          </p:cTn>
                        </p:par>
                        <p:par>
                          <p:cTn id="30" fill="hold">
                            <p:stCondLst>
                              <p:cond delay="500"/>
                            </p:stCondLst>
                            <p:childTnLst>
                              <p:par>
                                <p:cTn id="31" presetID="42" presetClass="exit" presetSubtype="0" fill="hold" nodeType="afterEffect">
                                  <p:stCondLst>
                                    <p:cond delay="0"/>
                                  </p:stCondLst>
                                  <p:childTnLst>
                                    <p:animEffect transition="out" filter="fade">
                                      <p:cBhvr>
                                        <p:cTn id="32" dur="1000"/>
                                        <p:tgtEl>
                                          <p:spTgt spid="4"/>
                                        </p:tgtEl>
                                      </p:cBhvr>
                                    </p:animEffect>
                                    <p:anim calcmode="lin" valueType="num">
                                      <p:cBhvr>
                                        <p:cTn id="33" dur="1000"/>
                                        <p:tgtEl>
                                          <p:spTgt spid="4"/>
                                        </p:tgtEl>
                                        <p:attrNameLst>
                                          <p:attrName>ppt_x</p:attrName>
                                        </p:attrNameLst>
                                      </p:cBhvr>
                                      <p:tavLst>
                                        <p:tav tm="0">
                                          <p:val>
                                            <p:strVal val="ppt_x"/>
                                          </p:val>
                                        </p:tav>
                                        <p:tav tm="100000">
                                          <p:val>
                                            <p:strVal val="ppt_x"/>
                                          </p:val>
                                        </p:tav>
                                      </p:tavLst>
                                    </p:anim>
                                    <p:anim calcmode="lin" valueType="num">
                                      <p:cBhvr>
                                        <p:cTn id="34" dur="1000"/>
                                        <p:tgtEl>
                                          <p:spTgt spid="4"/>
                                        </p:tgtEl>
                                        <p:attrNameLst>
                                          <p:attrName>ppt_y</p:attrName>
                                        </p:attrNameLst>
                                      </p:cBhvr>
                                      <p:tavLst>
                                        <p:tav tm="0">
                                          <p:val>
                                            <p:strVal val="ppt_y"/>
                                          </p:val>
                                        </p:tav>
                                        <p:tav tm="100000">
                                          <p:val>
                                            <p:strVal val="ppt_y+.1"/>
                                          </p:val>
                                        </p:tav>
                                      </p:tavLst>
                                    </p:anim>
                                    <p:set>
                                      <p:cBhvr>
                                        <p:cTn id="35"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3" name="Picture 12" descr="Picture1"/>
          <p:cNvPicPr>
            <a:picLocks noChangeAspect="1"/>
          </p:cNvPicPr>
          <p:nvPr/>
        </p:nvPicPr>
        <p:blipFill>
          <a:blip r:embed="rId4"/>
          <a:stretch>
            <a:fillRect/>
          </a:stretch>
        </p:blipFill>
        <p:spPr>
          <a:xfrm>
            <a:off x="2831626" y="1704777"/>
            <a:ext cx="5000290" cy="3923145"/>
          </a:xfrm>
          <a:prstGeom prst="rect">
            <a:avLst/>
          </a:prstGeom>
        </p:spPr>
      </p:pic>
      <p:pic>
        <p:nvPicPr>
          <p:cNvPr id="3" name="Picture 2">
            <a:extLst>
              <a:ext uri="{FF2B5EF4-FFF2-40B4-BE49-F238E27FC236}">
                <a16:creationId xmlns:a16="http://schemas.microsoft.com/office/drawing/2014/main" id="{380C3F48-A80C-4F7C-A1FA-2DA363D999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5253" y="2027967"/>
            <a:ext cx="3295811" cy="3781047"/>
          </a:xfrm>
          <a:prstGeom prst="rect">
            <a:avLst/>
          </a:prstGeom>
        </p:spPr>
      </p:pic>
      <p:grpSp>
        <p:nvGrpSpPr>
          <p:cNvPr id="31" name="Group 30">
            <a:extLst>
              <a:ext uri="{FF2B5EF4-FFF2-40B4-BE49-F238E27FC236}">
                <a16:creationId xmlns:a16="http://schemas.microsoft.com/office/drawing/2014/main" id="{95318C3B-6205-4B57-92DE-ABA80BE62274}"/>
              </a:ext>
            </a:extLst>
          </p:cNvPr>
          <p:cNvGrpSpPr/>
          <p:nvPr/>
        </p:nvGrpSpPr>
        <p:grpSpPr>
          <a:xfrm>
            <a:off x="604361" y="1238455"/>
            <a:ext cx="3295811" cy="899431"/>
            <a:chOff x="6856" y="7662"/>
            <a:chExt cx="10115" cy="2460"/>
          </a:xfrm>
          <a:solidFill>
            <a:srgbClr val="FFE6E8"/>
          </a:solidFill>
        </p:grpSpPr>
        <p:sp>
          <p:nvSpPr>
            <p:cNvPr id="32" name="Rounded Rectangular Callout 2">
              <a:extLst>
                <a:ext uri="{FF2B5EF4-FFF2-40B4-BE49-F238E27FC236}">
                  <a16:creationId xmlns:a16="http://schemas.microsoft.com/office/drawing/2014/main" id="{04081A81-651F-4C77-9F36-C8C4BBAD9580}"/>
                </a:ext>
              </a:extLst>
            </p:cNvPr>
            <p:cNvSpPr/>
            <p:nvPr/>
          </p:nvSpPr>
          <p:spPr>
            <a:xfrm>
              <a:off x="6856" y="7662"/>
              <a:ext cx="10115" cy="2460"/>
            </a:xfrm>
            <a:prstGeom prst="wedgeRoundRectCallout">
              <a:avLst>
                <a:gd name="adj1" fmla="val 57548"/>
                <a:gd name="adj2" fmla="val 146529"/>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Text Box 27">
              <a:extLst>
                <a:ext uri="{FF2B5EF4-FFF2-40B4-BE49-F238E27FC236}">
                  <a16:creationId xmlns:a16="http://schemas.microsoft.com/office/drawing/2014/main" id="{36D08F46-CA87-4F78-B724-3E491018C2CA}"/>
                </a:ext>
              </a:extLst>
            </p:cNvPr>
            <p:cNvSpPr txBox="1"/>
            <p:nvPr/>
          </p:nvSpPr>
          <p:spPr>
            <a:xfrm>
              <a:off x="8422" y="7955"/>
              <a:ext cx="8357" cy="1836"/>
            </a:xfrm>
            <a:prstGeom prst="rect">
              <a:avLst/>
            </a:prstGeom>
            <a:grp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12 - 7 = 5</a:t>
              </a:r>
              <a:endPar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grpSp>
        <p:nvGrpSpPr>
          <p:cNvPr id="34" name="Group 33">
            <a:extLst>
              <a:ext uri="{FF2B5EF4-FFF2-40B4-BE49-F238E27FC236}">
                <a16:creationId xmlns:a16="http://schemas.microsoft.com/office/drawing/2014/main" id="{ABB73BEE-8B07-4F3B-A8D9-12429200075C}"/>
              </a:ext>
            </a:extLst>
          </p:cNvPr>
          <p:cNvGrpSpPr/>
          <p:nvPr/>
        </p:nvGrpSpPr>
        <p:grpSpPr>
          <a:xfrm>
            <a:off x="326871" y="5659109"/>
            <a:ext cx="3295811" cy="899431"/>
            <a:chOff x="4923" y="7662"/>
            <a:chExt cx="10115" cy="2460"/>
          </a:xfrm>
          <a:solidFill>
            <a:srgbClr val="FFE6E8"/>
          </a:solidFill>
        </p:grpSpPr>
        <p:sp>
          <p:nvSpPr>
            <p:cNvPr id="35" name="Rounded Rectangular Callout 2">
              <a:extLst>
                <a:ext uri="{FF2B5EF4-FFF2-40B4-BE49-F238E27FC236}">
                  <a16:creationId xmlns:a16="http://schemas.microsoft.com/office/drawing/2014/main" id="{D85F281E-E3BB-4DAE-B6AD-31C5685C38FC}"/>
                </a:ext>
              </a:extLst>
            </p:cNvPr>
            <p:cNvSpPr/>
            <p:nvPr/>
          </p:nvSpPr>
          <p:spPr>
            <a:xfrm>
              <a:off x="4923" y="7662"/>
              <a:ext cx="10115" cy="2460"/>
            </a:xfrm>
            <a:prstGeom prst="wedgeRoundRectCallout">
              <a:avLst>
                <a:gd name="adj1" fmla="val 39053"/>
                <a:gd name="adj2" fmla="val -133047"/>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 Box 27">
              <a:extLst>
                <a:ext uri="{FF2B5EF4-FFF2-40B4-BE49-F238E27FC236}">
                  <a16:creationId xmlns:a16="http://schemas.microsoft.com/office/drawing/2014/main" id="{CA40C9F2-218B-4736-8AD8-7912D8A39A96}"/>
                </a:ext>
              </a:extLst>
            </p:cNvPr>
            <p:cNvSpPr txBox="1"/>
            <p:nvPr/>
          </p:nvSpPr>
          <p:spPr>
            <a:xfrm>
              <a:off x="5931" y="8072"/>
              <a:ext cx="8357" cy="1836"/>
            </a:xfrm>
            <a:prstGeom prst="rect">
              <a:avLst/>
            </a:prstGeom>
            <a:grp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5 + 8 = 13</a:t>
              </a:r>
              <a:endPar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grpSp>
        <p:nvGrpSpPr>
          <p:cNvPr id="37" name="Group 36">
            <a:extLst>
              <a:ext uri="{FF2B5EF4-FFF2-40B4-BE49-F238E27FC236}">
                <a16:creationId xmlns:a16="http://schemas.microsoft.com/office/drawing/2014/main" id="{5E5E9625-6C62-485E-82DA-E268CC335CE9}"/>
              </a:ext>
            </a:extLst>
          </p:cNvPr>
          <p:cNvGrpSpPr/>
          <p:nvPr/>
        </p:nvGrpSpPr>
        <p:grpSpPr>
          <a:xfrm>
            <a:off x="8145811" y="3945291"/>
            <a:ext cx="3295811" cy="899431"/>
            <a:chOff x="6856" y="7662"/>
            <a:chExt cx="10115" cy="2460"/>
          </a:xfrm>
          <a:solidFill>
            <a:srgbClr val="FFE6E8"/>
          </a:solidFill>
        </p:grpSpPr>
        <p:sp>
          <p:nvSpPr>
            <p:cNvPr id="38" name="Rounded Rectangular Callout 2">
              <a:extLst>
                <a:ext uri="{FF2B5EF4-FFF2-40B4-BE49-F238E27FC236}">
                  <a16:creationId xmlns:a16="http://schemas.microsoft.com/office/drawing/2014/main" id="{0BA191E2-3D35-40FA-AA85-32BCDB162F97}"/>
                </a:ext>
              </a:extLst>
            </p:cNvPr>
            <p:cNvSpPr/>
            <p:nvPr/>
          </p:nvSpPr>
          <p:spPr>
            <a:xfrm>
              <a:off x="6856" y="7662"/>
              <a:ext cx="10115" cy="2460"/>
            </a:xfrm>
            <a:prstGeom prst="wedgeRoundRectCallout">
              <a:avLst>
                <a:gd name="adj1" fmla="val -84063"/>
                <a:gd name="adj2" fmla="val -20793"/>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Text Box 27">
              <a:extLst>
                <a:ext uri="{FF2B5EF4-FFF2-40B4-BE49-F238E27FC236}">
                  <a16:creationId xmlns:a16="http://schemas.microsoft.com/office/drawing/2014/main" id="{470D1026-538B-428B-AE30-27F1E9178A0F}"/>
                </a:ext>
              </a:extLst>
            </p:cNvPr>
            <p:cNvSpPr txBox="1"/>
            <p:nvPr/>
          </p:nvSpPr>
          <p:spPr>
            <a:xfrm>
              <a:off x="7853" y="7949"/>
              <a:ext cx="8357" cy="2012"/>
            </a:xfrm>
            <a:prstGeom prst="rect">
              <a:avLst/>
            </a:prstGeom>
            <a:grp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8 + 7 = 15</a:t>
              </a:r>
              <a:endPar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sp>
        <p:nvSpPr>
          <p:cNvPr id="40" name="Text Box 27">
            <a:extLst>
              <a:ext uri="{FF2B5EF4-FFF2-40B4-BE49-F238E27FC236}">
                <a16:creationId xmlns:a16="http://schemas.microsoft.com/office/drawing/2014/main" id="{1898C46B-580D-4615-82CA-938F8F12C291}"/>
              </a:ext>
            </a:extLst>
          </p:cNvPr>
          <p:cNvSpPr txBox="1"/>
          <p:nvPr/>
        </p:nvSpPr>
        <p:spPr>
          <a:xfrm>
            <a:off x="4231467" y="2861093"/>
            <a:ext cx="1100304" cy="960712"/>
          </a:xfrm>
          <a:prstGeom prst="rect">
            <a:avLst/>
          </a:prstGeom>
          <a:no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5400" b="1" i="0" u="none" strike="noStrike" kern="1200" cap="none" spc="0" normalizeH="0" baseline="0" noProof="0">
                <a:ln>
                  <a:noFill/>
                </a:ln>
                <a:solidFill>
                  <a:srgbClr val="FF0000"/>
                </a:solidFill>
                <a:effectLst/>
                <a:uLnTx/>
                <a:uFillTx/>
                <a:latin typeface="Calibri" panose="020F0502020204030204" charset="0"/>
                <a:ea typeface="+mn-ea"/>
                <a:cs typeface="Calibri" panose="020F0502020204030204" charset="0"/>
              </a:rPr>
              <a:t>5</a:t>
            </a:r>
            <a:endParaRPr kumimoji="0" lang="en-US" sz="5400" b="1"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sp>
        <p:nvSpPr>
          <p:cNvPr id="41" name="Text Box 27">
            <a:extLst>
              <a:ext uri="{FF2B5EF4-FFF2-40B4-BE49-F238E27FC236}">
                <a16:creationId xmlns:a16="http://schemas.microsoft.com/office/drawing/2014/main" id="{9762A61F-E891-465E-9E89-A527E1915674}"/>
              </a:ext>
            </a:extLst>
          </p:cNvPr>
          <p:cNvSpPr txBox="1"/>
          <p:nvPr/>
        </p:nvSpPr>
        <p:spPr>
          <a:xfrm>
            <a:off x="3301434" y="3825893"/>
            <a:ext cx="1100304" cy="960712"/>
          </a:xfrm>
          <a:prstGeom prst="rect">
            <a:avLst/>
          </a:prstGeom>
          <a:no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5400" b="1" i="0" u="none" strike="noStrike" kern="1200" cap="none" spc="0" normalizeH="0" baseline="0" noProof="0">
                <a:ln>
                  <a:noFill/>
                </a:ln>
                <a:solidFill>
                  <a:srgbClr val="FF0000"/>
                </a:solidFill>
                <a:effectLst/>
                <a:uLnTx/>
                <a:uFillTx/>
                <a:latin typeface="Calibri" panose="020F0502020204030204" charset="0"/>
                <a:ea typeface="+mn-ea"/>
                <a:cs typeface="Calibri" panose="020F0502020204030204" charset="0"/>
              </a:rPr>
              <a:t>13</a:t>
            </a:r>
            <a:endParaRPr kumimoji="0" lang="en-US" sz="5400" b="1"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sp>
        <p:nvSpPr>
          <p:cNvPr id="42" name="Text Box 27">
            <a:extLst>
              <a:ext uri="{FF2B5EF4-FFF2-40B4-BE49-F238E27FC236}">
                <a16:creationId xmlns:a16="http://schemas.microsoft.com/office/drawing/2014/main" id="{2BECD833-F2AA-4D74-9AA4-50E52CC0F454}"/>
              </a:ext>
            </a:extLst>
          </p:cNvPr>
          <p:cNvSpPr txBox="1"/>
          <p:nvPr/>
        </p:nvSpPr>
        <p:spPr>
          <a:xfrm>
            <a:off x="6176768" y="3827397"/>
            <a:ext cx="1100304" cy="960712"/>
          </a:xfrm>
          <a:prstGeom prst="rect">
            <a:avLst/>
          </a:prstGeom>
          <a:no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5400" b="1" i="0" u="none" strike="noStrike" kern="1200" cap="none" spc="0" normalizeH="0" baseline="0" noProof="0">
                <a:ln>
                  <a:noFill/>
                </a:ln>
                <a:solidFill>
                  <a:srgbClr val="FF0000"/>
                </a:solidFill>
                <a:effectLst/>
                <a:uLnTx/>
                <a:uFillTx/>
                <a:latin typeface="Calibri" panose="020F0502020204030204" charset="0"/>
                <a:ea typeface="+mn-ea"/>
                <a:cs typeface="Calibri" panose="020F0502020204030204" charset="0"/>
              </a:rPr>
              <a:t>15</a:t>
            </a:r>
            <a:endParaRPr kumimoji="0" lang="en-US" sz="5400" b="1"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grpSp>
        <p:nvGrpSpPr>
          <p:cNvPr id="23" name="Group 22">
            <a:extLst>
              <a:ext uri="{FF2B5EF4-FFF2-40B4-BE49-F238E27FC236}">
                <a16:creationId xmlns:a16="http://schemas.microsoft.com/office/drawing/2014/main" id="{E5F6084D-3EB5-419C-A749-D90A3D84235E}"/>
              </a:ext>
            </a:extLst>
          </p:cNvPr>
          <p:cNvGrpSpPr/>
          <p:nvPr/>
        </p:nvGrpSpPr>
        <p:grpSpPr>
          <a:xfrm>
            <a:off x="155736" y="191911"/>
            <a:ext cx="5491384" cy="768350"/>
            <a:chOff x="193" y="680"/>
            <a:chExt cx="8539" cy="1210"/>
          </a:xfrm>
        </p:grpSpPr>
        <p:sp>
          <p:nvSpPr>
            <p:cNvPr id="25" name="Text Box 421">
              <a:extLst>
                <a:ext uri="{FF2B5EF4-FFF2-40B4-BE49-F238E27FC236}">
                  <a16:creationId xmlns:a16="http://schemas.microsoft.com/office/drawing/2014/main" id="{D419902E-2B94-48F8-987D-5554279DAA4B}"/>
                </a:ext>
              </a:extLst>
            </p:cNvPr>
            <p:cNvSpPr txBox="1"/>
            <p:nvPr/>
          </p:nvSpPr>
          <p:spPr>
            <a:xfrm>
              <a:off x="957" y="794"/>
              <a:ext cx="7775" cy="1014"/>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   Mỗi bông hoa che số nào?</a:t>
              </a:r>
            </a:p>
          </p:txBody>
        </p:sp>
        <p:grpSp>
          <p:nvGrpSpPr>
            <p:cNvPr id="26" name="组合 24">
              <a:extLst>
                <a:ext uri="{FF2B5EF4-FFF2-40B4-BE49-F238E27FC236}">
                  <a16:creationId xmlns:a16="http://schemas.microsoft.com/office/drawing/2014/main" id="{D57C22DC-1085-4573-BA7A-69EBCFEDD6E3}"/>
                </a:ext>
              </a:extLst>
            </p:cNvPr>
            <p:cNvGrpSpPr/>
            <p:nvPr/>
          </p:nvGrpSpPr>
          <p:grpSpPr>
            <a:xfrm>
              <a:off x="193" y="680"/>
              <a:ext cx="1334" cy="1210"/>
              <a:chOff x="5847680" y="1619467"/>
              <a:chExt cx="581207" cy="527780"/>
            </a:xfrm>
          </p:grpSpPr>
          <p:sp>
            <p:nvSpPr>
              <p:cNvPr id="27" name="椭圆 26">
                <a:extLst>
                  <a:ext uri="{FF2B5EF4-FFF2-40B4-BE49-F238E27FC236}">
                    <a16:creationId xmlns:a16="http://schemas.microsoft.com/office/drawing/2014/main" id="{83280733-0D15-45C5-951C-96157DFC81AD}"/>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28" name="文本框 27">
                <a:extLst>
                  <a:ext uri="{FF2B5EF4-FFF2-40B4-BE49-F238E27FC236}">
                    <a16:creationId xmlns:a16="http://schemas.microsoft.com/office/drawing/2014/main" id="{BBF70E16-0A2C-48C9-809E-E57FED3D3022}"/>
                  </a:ext>
                </a:extLst>
              </p:cNvPr>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6</a:t>
                </a:r>
                <a:endPar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endParaRPr>
              </a:p>
            </p:txBody>
          </p:sp>
        </p:grpSp>
      </p:grpSp>
      <p:grpSp>
        <p:nvGrpSpPr>
          <p:cNvPr id="29" name="Group 28">
            <a:extLst>
              <a:ext uri="{FF2B5EF4-FFF2-40B4-BE49-F238E27FC236}">
                <a16:creationId xmlns:a16="http://schemas.microsoft.com/office/drawing/2014/main" id="{C8F72FE3-0765-471D-8791-1292A8742CDD}"/>
              </a:ext>
            </a:extLst>
          </p:cNvPr>
          <p:cNvGrpSpPr/>
          <p:nvPr/>
        </p:nvGrpSpPr>
        <p:grpSpPr>
          <a:xfrm>
            <a:off x="5904891" y="301946"/>
            <a:ext cx="1443699" cy="960617"/>
            <a:chOff x="6856" y="7292"/>
            <a:chExt cx="5333" cy="2830"/>
          </a:xfrm>
        </p:grpSpPr>
        <p:sp>
          <p:nvSpPr>
            <p:cNvPr id="30" name="Rounded Rectangular Callout 9">
              <a:extLst>
                <a:ext uri="{FF2B5EF4-FFF2-40B4-BE49-F238E27FC236}">
                  <a16:creationId xmlns:a16="http://schemas.microsoft.com/office/drawing/2014/main" id="{2BDC9F8E-1BDA-4797-84F5-C45BB4C142FB}"/>
                </a:ext>
              </a:extLst>
            </p:cNvPr>
            <p:cNvSpPr/>
            <p:nvPr/>
          </p:nvSpPr>
          <p:spPr>
            <a:xfrm>
              <a:off x="6856" y="7662"/>
              <a:ext cx="5333" cy="2460"/>
            </a:xfrm>
            <a:prstGeom prst="wedgeRoundRectCallout">
              <a:avLst>
                <a:gd name="adj1" fmla="val -45240"/>
                <a:gd name="adj2" fmla="val 98055"/>
                <a:gd name="adj3" fmla="val 16667"/>
              </a:avLst>
            </a:prstGeom>
            <a:solidFill>
              <a:srgbClr val="A3EB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Text Box 10">
              <a:extLst>
                <a:ext uri="{FF2B5EF4-FFF2-40B4-BE49-F238E27FC236}">
                  <a16:creationId xmlns:a16="http://schemas.microsoft.com/office/drawing/2014/main" id="{EE7A2AB4-FBC6-4642-8E79-7B367D109048}"/>
                </a:ext>
              </a:extLst>
            </p:cNvPr>
            <p:cNvSpPr txBox="1"/>
            <p:nvPr/>
          </p:nvSpPr>
          <p:spPr>
            <a:xfrm>
              <a:off x="8025" y="7292"/>
              <a:ext cx="4163" cy="2830"/>
            </a:xfrm>
            <a:prstGeom prst="rect">
              <a:avLst/>
            </a:prstGeom>
            <a:no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5400" b="1" i="0" u="none" strike="noStrike" kern="1200" cap="none" spc="0" normalizeH="0" baseline="0" noProof="0">
                  <a:ln>
                    <a:noFill/>
                  </a:ln>
                  <a:solidFill>
                    <a:srgbClr val="FF0000"/>
                  </a:solidFill>
                  <a:effectLst/>
                  <a:uLnTx/>
                  <a:uFillTx/>
                  <a:latin typeface="Calibri" panose="020F0502020204030204" charset="0"/>
                  <a:ea typeface="+mn-ea"/>
                  <a:cs typeface="Calibri" panose="020F0502020204030204" charset="0"/>
                </a:rPr>
                <a:t>d)</a:t>
              </a:r>
              <a:endParaRPr kumimoji="0" lang="en-US" sz="5400" b="1"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grpSp>
      <p:pic>
        <p:nvPicPr>
          <p:cNvPr id="5" name="Picture 4">
            <a:extLst>
              <a:ext uri="{FF2B5EF4-FFF2-40B4-BE49-F238E27FC236}">
                <a16:creationId xmlns:a16="http://schemas.microsoft.com/office/drawing/2014/main" id="{B94160AB-1974-4CF8-B3C2-E70947E5F6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7864" y="3578449"/>
            <a:ext cx="1526978" cy="1547615"/>
          </a:xfrm>
          <a:prstGeom prst="rect">
            <a:avLst/>
          </a:prstGeom>
        </p:spPr>
      </p:pic>
      <p:pic>
        <p:nvPicPr>
          <p:cNvPr id="7" name="Picture 6">
            <a:extLst>
              <a:ext uri="{FF2B5EF4-FFF2-40B4-BE49-F238E27FC236}">
                <a16:creationId xmlns:a16="http://schemas.microsoft.com/office/drawing/2014/main" id="{39CD7136-DC57-4FDD-B6B0-F7EE8B5E41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17488" y="3666610"/>
            <a:ext cx="1427764" cy="1317937"/>
          </a:xfrm>
          <a:prstGeom prst="rect">
            <a:avLst/>
          </a:prstGeom>
        </p:spPr>
      </p:pic>
      <p:pic>
        <p:nvPicPr>
          <p:cNvPr id="9" name="Picture 8">
            <a:extLst>
              <a:ext uri="{FF2B5EF4-FFF2-40B4-BE49-F238E27FC236}">
                <a16:creationId xmlns:a16="http://schemas.microsoft.com/office/drawing/2014/main" id="{EE8A0DB1-BAF7-4B33-889E-97BC565B8CD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88183" y="2600049"/>
            <a:ext cx="1343588" cy="1271535"/>
          </a:xfrm>
          <a:prstGeom prst="rect">
            <a:avLst/>
          </a:prstGeom>
        </p:spPr>
      </p:pic>
    </p:spTree>
    <p:extLst>
      <p:ext uri="{BB962C8B-B14F-4D97-AF65-F5344CB8AC3E}">
        <p14:creationId xmlns:p14="http://schemas.microsoft.com/office/powerpoint/2010/main" val="81546319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par>
                          <p:cTn id="8" fill="hold">
                            <p:stCondLst>
                              <p:cond delay="500"/>
                            </p:stCondLst>
                            <p:childTnLst>
                              <p:par>
                                <p:cTn id="9" presetID="16" presetClass="exit" presetSubtype="21" fill="hold" nodeType="afterEffect">
                                  <p:stCondLst>
                                    <p:cond delay="0"/>
                                  </p:stCondLst>
                                  <p:childTnLst>
                                    <p:animEffect transition="out" filter="barn(inVertical)">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arn(inVertical)">
                                      <p:cBhvr>
                                        <p:cTn id="16" dur="500"/>
                                        <p:tgtEl>
                                          <p:spTgt spid="31"/>
                                        </p:tgtEl>
                                      </p:cBhvr>
                                    </p:animEffect>
                                  </p:childTnLst>
                                </p:cTn>
                              </p:par>
                            </p:childTnLst>
                          </p:cTn>
                        </p:par>
                        <p:par>
                          <p:cTn id="17" fill="hold">
                            <p:stCondLst>
                              <p:cond delay="500"/>
                            </p:stCondLst>
                            <p:childTnLst>
                              <p:par>
                                <p:cTn id="18" presetID="16" presetClass="exit" presetSubtype="21" fill="hold" nodeType="afterEffect">
                                  <p:stCondLst>
                                    <p:cond delay="0"/>
                                  </p:stCondLst>
                                  <p:childTnLst>
                                    <p:animEffect transition="out" filter="barn(inVertical)">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arn(inVertical)">
                                      <p:cBhvr>
                                        <p:cTn id="25" dur="500"/>
                                        <p:tgtEl>
                                          <p:spTgt spid="34"/>
                                        </p:tgtEl>
                                      </p:cBhvr>
                                    </p:animEffect>
                                  </p:childTnLst>
                                </p:cTn>
                              </p:par>
                            </p:childTnLst>
                          </p:cTn>
                        </p:par>
                        <p:par>
                          <p:cTn id="26" fill="hold">
                            <p:stCondLst>
                              <p:cond delay="500"/>
                            </p:stCondLst>
                            <p:childTnLst>
                              <p:par>
                                <p:cTn id="27" presetID="16" presetClass="exit" presetSubtype="21" fill="hold" nodeType="afterEffect">
                                  <p:stCondLst>
                                    <p:cond delay="0"/>
                                  </p:stCondLst>
                                  <p:childTnLst>
                                    <p:animEffect transition="out" filter="barn(inVertical)">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40095"/>
          <a:stretch>
            <a:fillRect/>
          </a:stretch>
        </p:blipFill>
        <p:spPr>
          <a:xfrm>
            <a:off x="3705225" y="1600200"/>
            <a:ext cx="1593850" cy="2660650"/>
          </a:xfrm>
          <a:prstGeom prst="rect">
            <a:avLst/>
          </a:prstGeom>
        </p:spPr>
      </p:pic>
      <p:grpSp>
        <p:nvGrpSpPr>
          <p:cNvPr id="21" name="Group 20"/>
          <p:cNvGrpSpPr/>
          <p:nvPr/>
        </p:nvGrpSpPr>
        <p:grpSpPr>
          <a:xfrm>
            <a:off x="9362440" y="4469130"/>
            <a:ext cx="3192780" cy="2303780"/>
            <a:chOff x="14744" y="7038"/>
            <a:chExt cx="5028" cy="3628"/>
          </a:xfrm>
        </p:grpSpPr>
        <p:pic>
          <p:nvPicPr>
            <p:cNvPr id="5"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V="1">
              <a:off x="14744" y="7038"/>
              <a:ext cx="5029" cy="3628"/>
            </a:xfrm>
            <a:prstGeom prst="rect">
              <a:avLst/>
            </a:prstGeom>
          </p:spPr>
        </p:pic>
        <p:pic>
          <p:nvPicPr>
            <p:cNvPr id="7" name="Picture 6" descr="Picture16"/>
            <p:cNvPicPr>
              <a:picLocks noChangeAspect="1"/>
            </p:cNvPicPr>
            <p:nvPr/>
          </p:nvPicPr>
          <p:blipFill>
            <a:blip r:embed="rId8"/>
            <a:stretch>
              <a:fillRect/>
            </a:stretch>
          </p:blipFill>
          <p:spPr>
            <a:xfrm>
              <a:off x="15516" y="8561"/>
              <a:ext cx="3485" cy="1411"/>
            </a:xfrm>
            <a:prstGeom prst="rect">
              <a:avLst/>
            </a:prstGeom>
          </p:spPr>
        </p:pic>
      </p:grpSp>
      <p:grpSp>
        <p:nvGrpSpPr>
          <p:cNvPr id="20" name="Group 19"/>
          <p:cNvGrpSpPr/>
          <p:nvPr/>
        </p:nvGrpSpPr>
        <p:grpSpPr>
          <a:xfrm>
            <a:off x="7887970" y="488315"/>
            <a:ext cx="3192780" cy="2303780"/>
            <a:chOff x="12422" y="769"/>
            <a:chExt cx="5028" cy="3628"/>
          </a:xfrm>
        </p:grpSpPr>
        <p:pic>
          <p:nvPicPr>
            <p:cNvPr id="14" name="图片 1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12422" y="769"/>
              <a:ext cx="5029" cy="3628"/>
            </a:xfrm>
            <a:prstGeom prst="rect">
              <a:avLst/>
            </a:prstGeom>
          </p:spPr>
        </p:pic>
        <p:pic>
          <p:nvPicPr>
            <p:cNvPr id="8" name="Picture 7" descr="Picture15"/>
            <p:cNvPicPr>
              <a:picLocks noChangeAspect="1"/>
            </p:cNvPicPr>
            <p:nvPr/>
          </p:nvPicPr>
          <p:blipFill>
            <a:blip r:embed="rId9"/>
            <a:stretch>
              <a:fillRect/>
            </a:stretch>
          </p:blipFill>
          <p:spPr>
            <a:xfrm>
              <a:off x="13194" y="1109"/>
              <a:ext cx="3485" cy="1411"/>
            </a:xfrm>
            <a:prstGeom prst="rect">
              <a:avLst/>
            </a:prstGeom>
          </p:spPr>
        </p:pic>
      </p:grpSp>
      <p:grpSp>
        <p:nvGrpSpPr>
          <p:cNvPr id="19" name="Group 18"/>
          <p:cNvGrpSpPr/>
          <p:nvPr/>
        </p:nvGrpSpPr>
        <p:grpSpPr>
          <a:xfrm>
            <a:off x="4272280" y="4554220"/>
            <a:ext cx="3192780" cy="2303780"/>
            <a:chOff x="6728" y="7172"/>
            <a:chExt cx="5028" cy="3628"/>
          </a:xfrm>
        </p:grpSpPr>
        <p:pic>
          <p:nvPicPr>
            <p:cNvPr id="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0" name="Picture 9" descr="Picture14"/>
            <p:cNvPicPr>
              <a:picLocks noChangeAspect="1"/>
            </p:cNvPicPr>
            <p:nvPr/>
          </p:nvPicPr>
          <p:blipFill>
            <a:blip r:embed="rId10"/>
            <a:stretch>
              <a:fillRect/>
            </a:stretch>
          </p:blipFill>
          <p:spPr>
            <a:xfrm>
              <a:off x="7858" y="8583"/>
              <a:ext cx="3485" cy="1411"/>
            </a:xfrm>
            <a:prstGeom prst="rect">
              <a:avLst/>
            </a:prstGeom>
          </p:spPr>
        </p:pic>
      </p:grpSp>
      <p:grpSp>
        <p:nvGrpSpPr>
          <p:cNvPr id="18" name="Group 17"/>
          <p:cNvGrpSpPr/>
          <p:nvPr/>
        </p:nvGrpSpPr>
        <p:grpSpPr>
          <a:xfrm>
            <a:off x="4980305" y="0"/>
            <a:ext cx="3193415" cy="2303780"/>
            <a:chOff x="7843" y="0"/>
            <a:chExt cx="5029" cy="3628"/>
          </a:xfrm>
        </p:grpSpPr>
        <p:pic>
          <p:nvPicPr>
            <p:cNvPr id="17" name="图片 16"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p:cNvPicPr>
              <a:picLocks noChangeAspect="1"/>
            </p:cNvPicPr>
            <p:nvPr/>
          </p:nvPicPr>
          <p:blipFill>
            <a:blip r:embed="rId11"/>
            <a:stretch>
              <a:fillRect/>
            </a:stretch>
          </p:blipFill>
          <p:spPr>
            <a:xfrm>
              <a:off x="8615" y="14"/>
              <a:ext cx="3485" cy="1411"/>
            </a:xfrm>
            <a:prstGeom prst="rect">
              <a:avLst/>
            </a:prstGeom>
          </p:spPr>
        </p:pic>
      </p:grpSp>
      <p:grpSp>
        <p:nvGrpSpPr>
          <p:cNvPr id="9" name="Group 8"/>
          <p:cNvGrpSpPr/>
          <p:nvPr/>
        </p:nvGrpSpPr>
        <p:grpSpPr>
          <a:xfrm>
            <a:off x="1499235" y="3654425"/>
            <a:ext cx="3192780" cy="2303780"/>
            <a:chOff x="2361" y="5755"/>
            <a:chExt cx="5028" cy="3628"/>
          </a:xfrm>
        </p:grpSpPr>
        <p:grpSp>
          <p:nvGrpSpPr>
            <p:cNvPr id="4" name="Group 3"/>
            <p:cNvGrpSpPr/>
            <p:nvPr/>
          </p:nvGrpSpPr>
          <p:grpSpPr>
            <a:xfrm>
              <a:off x="2361" y="5755"/>
              <a:ext cx="5029" cy="3628"/>
              <a:chOff x="2361" y="5755"/>
              <a:chExt cx="5029" cy="3628"/>
            </a:xfrm>
          </p:grpSpPr>
          <p:pic>
            <p:nvPicPr>
              <p:cNvPr id="1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361" y="5755"/>
                <a:ext cx="5029" cy="3628"/>
              </a:xfrm>
              <a:prstGeom prst="rect">
                <a:avLst/>
              </a:prstGeom>
            </p:spPr>
          </p:pic>
          <p:pic>
            <p:nvPicPr>
              <p:cNvPr id="15" name="Picture 14" descr="Picture12"/>
              <p:cNvPicPr>
                <a:picLocks noChangeAspect="1"/>
              </p:cNvPicPr>
              <p:nvPr/>
            </p:nvPicPr>
            <p:blipFill>
              <a:blip r:embed="rId12"/>
              <a:stretch>
                <a:fillRect/>
              </a:stretch>
            </p:blipFill>
            <p:spPr>
              <a:xfrm>
                <a:off x="3577" y="6652"/>
                <a:ext cx="3485" cy="1411"/>
              </a:xfrm>
              <a:prstGeom prst="rect">
                <a:avLst/>
              </a:prstGeom>
            </p:spPr>
          </p:pic>
        </p:grpSp>
        <p:sp>
          <p:nvSpPr>
            <p:cNvPr id="25" name="Text Box 24"/>
            <p:cNvSpPr txBox="1"/>
            <p:nvPr/>
          </p:nvSpPr>
          <p:spPr>
            <a:xfrm>
              <a:off x="3851" y="8201"/>
              <a:ext cx="2540" cy="91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iCiel Cadena" panose="02000503000000020004" charset="0"/>
                  <a:ea typeface="+mn-ea"/>
                  <a:cs typeface="iCiel Cadena" panose="02000503000000020004" charset="0"/>
                </a:rPr>
                <a:t>Trái Đất</a:t>
              </a:r>
            </a:p>
          </p:txBody>
        </p:sp>
      </p:grpSp>
      <p:sp>
        <p:nvSpPr>
          <p:cNvPr id="26" name="Text Box 25"/>
          <p:cNvSpPr txBox="1"/>
          <p:nvPr/>
        </p:nvSpPr>
        <p:spPr>
          <a:xfrm>
            <a:off x="5582285" y="923290"/>
            <a:ext cx="1697990" cy="5835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7030A0"/>
                </a:solidFill>
                <a:effectLst/>
                <a:uLnTx/>
                <a:uFillTx/>
                <a:latin typeface="iCiel Cadena" panose="02000503000000020004" charset="0"/>
                <a:ea typeface="+mn-ea"/>
                <a:cs typeface="iCiel Cadena" panose="02000503000000020004" charset="0"/>
              </a:rPr>
              <a:t>Sao Mộc</a:t>
            </a:r>
          </a:p>
        </p:txBody>
      </p:sp>
    </p:spTree>
    <p:extLst>
      <p:ext uri="{BB962C8B-B14F-4D97-AF65-F5344CB8AC3E}">
        <p14:creationId xmlns:p14="http://schemas.microsoft.com/office/powerpoint/2010/main" val="23984001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1" fill="hold" nodeType="withEffect">
                                  <p:stCondLst>
                                    <p:cond delay="0"/>
                                  </p:stCondLst>
                                  <p:childTnLst>
                                    <p:anim calcmode="lin" valueType="num">
                                      <p:cBhvr additive="base">
                                        <p:cTn id="6" dur="500"/>
                                        <p:tgtEl>
                                          <p:spTgt spid="9"/>
                                        </p:tgtEl>
                                        <p:attrNameLst>
                                          <p:attrName>ppt_y</p:attrName>
                                        </p:attrNameLst>
                                      </p:cBhvr>
                                      <p:tavLst>
                                        <p:tav tm="0">
                                          <p:val>
                                            <p:strVal val="#ppt_y"/>
                                          </p:val>
                                        </p:tav>
                                        <p:tav tm="100000">
                                          <p:val>
                                            <p:strVal val="#ppt_y-#ppt_h*1.125000"/>
                                          </p:val>
                                        </p:tav>
                                      </p:tavLst>
                                    </p:anim>
                                    <p:animEffect transition="out" filter="wipe(up)">
                                      <p:cBhvr>
                                        <p:cTn id="7" dur="500"/>
                                        <p:tgtEl>
                                          <p:spTgt spid="9"/>
                                        </p:tgtEl>
                                      </p:cBhvr>
                                    </p:animEffect>
                                    <p:set>
                                      <p:cBhvr>
                                        <p:cTn id="8" dur="1" fill="hold">
                                          <p:stCondLst>
                                            <p:cond delay="499"/>
                                          </p:stCondLst>
                                        </p:cTn>
                                        <p:tgtEl>
                                          <p:spTgt spid="9"/>
                                        </p:tgtEl>
                                        <p:attrNameLst>
                                          <p:attrName>style.visibility</p:attrName>
                                        </p:attrNameLst>
                                      </p:cBhvr>
                                      <p:to>
                                        <p:strVal val="hidden"/>
                                      </p:to>
                                    </p:set>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0 0.0310613 C 0.000416667 0.0860965 -0.0111458 0.259303 0.0129687 0.29964 C 0.0370833 0.339976 0.0951042 0.30607 0.120625 0.232829 C 0.146146 0.159588 0.138802 -0.00785575 0.140625 -0.0663989 " pathEditMode="relative" rAng="0" ptsTypes="">
                                      <p:cBhvr>
                                        <p:cTn id="11" dur="2000" fill="hold"/>
                                        <p:tgtEl>
                                          <p:spTgt spid="22"/>
                                        </p:tgtEl>
                                        <p:attrNameLst>
                                          <p:attrName>ppt_x</p:attrName>
                                          <p:attrName>ppt_y</p:attrName>
                                        </p:attrNameLst>
                                      </p:cBhvr>
                                      <p:rCtr x="6900" y="9400"/>
                                    </p:animMotion>
                                  </p:childTnLst>
                                </p:cTn>
                              </p:par>
                              <p:par>
                                <p:cTn id="12" presetID="5" presetClass="entr" presetSubtype="10" fill="hold" nodeType="with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checkerboard(across)">
                                      <p:cBhvr>
                                        <p:cTn id="14"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Picture 7" descr="Picture1"/>
          <p:cNvPicPr>
            <a:picLocks noChangeAspect="1"/>
          </p:cNvPicPr>
          <p:nvPr/>
        </p:nvPicPr>
        <p:blipFill>
          <a:blip r:embed="rId4"/>
          <a:stretch>
            <a:fillRect/>
          </a:stretch>
        </p:blipFill>
        <p:spPr>
          <a:xfrm>
            <a:off x="3398777" y="278419"/>
            <a:ext cx="6354960" cy="3996059"/>
          </a:xfrm>
          <a:prstGeom prst="rect">
            <a:avLst/>
          </a:prstGeom>
        </p:spPr>
      </p:pic>
      <p:grpSp>
        <p:nvGrpSpPr>
          <p:cNvPr id="421" name="Group 420"/>
          <p:cNvGrpSpPr/>
          <p:nvPr/>
        </p:nvGrpSpPr>
        <p:grpSpPr>
          <a:xfrm>
            <a:off x="441325" y="461010"/>
            <a:ext cx="2098040" cy="783590"/>
            <a:chOff x="193" y="680"/>
            <a:chExt cx="3304" cy="1234"/>
          </a:xfrm>
        </p:grpSpPr>
        <p:sp>
          <p:nvSpPr>
            <p:cNvPr id="422" name="Text Box 421"/>
            <p:cNvSpPr txBox="1"/>
            <p:nvPr/>
          </p:nvSpPr>
          <p:spPr>
            <a:xfrm>
              <a:off x="876" y="683"/>
              <a:ext cx="2621" cy="1231"/>
            </a:xfrm>
            <a:prstGeom prst="rect">
              <a:avLst/>
            </a:prstGeom>
            <a:solidFill>
              <a:srgbClr val="FFFE95"/>
            </a:solidFill>
            <a:ln>
              <a:solidFill>
                <a:srgbClr val="F03829"/>
              </a:solidFill>
            </a:ln>
          </p:spPr>
          <p:txBody>
            <a:bodyPr wrap="square" rtlCol="0">
              <a:spAutoFit/>
            </a:bodyPr>
            <a:lstStyle/>
            <a:p>
              <a:pPr>
                <a:lnSpc>
                  <a:spcPct val="120000"/>
                </a:lnSpc>
              </a:pPr>
              <a:r>
                <a:rPr lang="en-US" sz="4000" b="1">
                  <a:latin typeface="Calibri" panose="020F0502020204030204" charset="0"/>
                  <a:cs typeface="Calibri" panose="020F0502020204030204" charset="0"/>
                </a:rPr>
                <a:t>   Số</a:t>
              </a:r>
            </a:p>
          </p:txBody>
        </p:sp>
        <p:grpSp>
          <p:nvGrpSpPr>
            <p:cNvPr id="423" name="组合 24"/>
            <p:cNvGrpSpPr/>
            <p:nvPr/>
          </p:nvGrpSpPr>
          <p:grpSpPr>
            <a:xfrm>
              <a:off x="193" y="680"/>
              <a:ext cx="1334" cy="121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38100" dist="38100" dir="2700000" algn="tl">
                      <a:srgbClr val="000000">
                        <a:alpha val="43137"/>
                      </a:srgbClr>
                    </a:outerShdw>
                  </a:effectLst>
                  <a:latin typeface="Calibri" panose="020F0502020204030204" charset="0"/>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algn="ctr"/>
                <a:r>
                  <a:rPr lang="en-US" altLang="zh-CN" sz="4400">
                    <a:solidFill>
                      <a:schemeClr val="bg1"/>
                    </a:solidFill>
                    <a:effectLst>
                      <a:outerShdw blurRad="38100" dist="38100" dir="2700000" algn="tl">
                        <a:srgbClr val="000000">
                          <a:alpha val="43137"/>
                        </a:srgbClr>
                      </a:outerShdw>
                    </a:effectLst>
                    <a:latin typeface="Calibri" panose="020F0502020204030204" charset="0"/>
                    <a:ea typeface="Source Han Sans CN Medium" panose="020B0600000000000000" pitchFamily="34" charset="-122"/>
                    <a:cs typeface="Calibri" panose="020F0502020204030204" charset="0"/>
                  </a:rPr>
                  <a:t>7</a:t>
                </a:r>
                <a:endParaRPr lang="en-US" altLang="zh-CN" sz="4400" dirty="0">
                  <a:solidFill>
                    <a:schemeClr val="bg1"/>
                  </a:solidFill>
                  <a:effectLst>
                    <a:outerShdw blurRad="38100" dist="38100" dir="2700000" algn="tl">
                      <a:srgbClr val="000000">
                        <a:alpha val="43137"/>
                      </a:srgbClr>
                    </a:outerShdw>
                  </a:effectLst>
                  <a:latin typeface="Calibri" panose="020F0502020204030204" charset="0"/>
                  <a:ea typeface="Source Han Sans CN Medium" panose="020B0600000000000000" pitchFamily="34" charset="-122"/>
                  <a:cs typeface="Calibri" panose="020F0502020204030204" charset="0"/>
                </a:endParaRPr>
              </a:p>
            </p:txBody>
          </p:sp>
        </p:grpSp>
      </p:grpSp>
      <p:grpSp>
        <p:nvGrpSpPr>
          <p:cNvPr id="2" name="Group 1"/>
          <p:cNvGrpSpPr/>
          <p:nvPr/>
        </p:nvGrpSpPr>
        <p:grpSpPr>
          <a:xfrm>
            <a:off x="766677" y="1621680"/>
            <a:ext cx="1470623" cy="768350"/>
            <a:chOff x="6856" y="7662"/>
            <a:chExt cx="7793" cy="2460"/>
          </a:xfrm>
          <a:solidFill>
            <a:srgbClr val="FFE6E8"/>
          </a:solidFill>
        </p:grpSpPr>
        <p:sp>
          <p:nvSpPr>
            <p:cNvPr id="3" name="Rounded Rectangular Callout 2"/>
            <p:cNvSpPr/>
            <p:nvPr/>
          </p:nvSpPr>
          <p:spPr>
            <a:xfrm>
              <a:off x="6856" y="7662"/>
              <a:ext cx="7793" cy="2460"/>
            </a:xfrm>
            <a:prstGeom prst="wedgeRoundRectCallout">
              <a:avLst>
                <a:gd name="adj1" fmla="val 101097"/>
                <a:gd name="adj2" fmla="val 38822"/>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Text Box 27"/>
            <p:cNvSpPr txBox="1"/>
            <p:nvPr/>
          </p:nvSpPr>
          <p:spPr>
            <a:xfrm>
              <a:off x="7286" y="7815"/>
              <a:ext cx="5791" cy="2149"/>
            </a:xfrm>
            <a:prstGeom prst="rect">
              <a:avLst/>
            </a:prstGeom>
            <a:grpFill/>
            <a:ln>
              <a:noFill/>
              <a:prstDash val="dash"/>
            </a:ln>
          </p:spPr>
          <p:txBody>
            <a:bodyPr wrap="square" rtlCol="0">
              <a:spAutoFit/>
            </a:bodyPr>
            <a:lstStyle/>
            <a:p>
              <a:pPr indent="0" algn="l">
                <a:lnSpc>
                  <a:spcPct val="110000"/>
                </a:lnSpc>
                <a:buFont typeface="Arial" panose="020B0604020202020204" pitchFamily="34" charset="0"/>
                <a:buNone/>
              </a:pPr>
              <a:r>
                <a:rPr lang="en-US" sz="3600" b="1">
                  <a:solidFill>
                    <a:schemeClr val="tx1"/>
                  </a:solidFill>
                  <a:latin typeface="Calibri" panose="020F0502020204030204" charset="0"/>
                  <a:cs typeface="Calibri" panose="020F0502020204030204" charset="0"/>
                </a:rPr>
                <a:t>Mẫu</a:t>
              </a:r>
              <a:endParaRPr lang="en-US" sz="3600" b="1" dirty="0">
                <a:solidFill>
                  <a:schemeClr val="tx1"/>
                </a:solidFill>
                <a:latin typeface="Calibri" panose="020F0502020204030204" charset="0"/>
                <a:cs typeface="Calibri" panose="020F0502020204030204" charset="0"/>
              </a:endParaRPr>
            </a:p>
          </p:txBody>
        </p:sp>
      </p:grpSp>
      <p:pic>
        <p:nvPicPr>
          <p:cNvPr id="17" name="Picture 16" descr="Picture3"/>
          <p:cNvPicPr>
            <a:picLocks noChangeAspect="1"/>
          </p:cNvPicPr>
          <p:nvPr/>
        </p:nvPicPr>
        <p:blipFill>
          <a:blip r:embed="rId5"/>
          <a:srcRect l="39964" t="30048" r="31983" b="28356"/>
          <a:stretch>
            <a:fillRect/>
          </a:stretch>
        </p:blipFill>
        <p:spPr>
          <a:xfrm>
            <a:off x="300990" y="5255895"/>
            <a:ext cx="978535" cy="1450975"/>
          </a:xfrm>
          <a:prstGeom prst="rect">
            <a:avLst/>
          </a:prstGeom>
        </p:spPr>
      </p:pic>
      <p:pic>
        <p:nvPicPr>
          <p:cNvPr id="15" name="Picture 14">
            <a:extLst>
              <a:ext uri="{FF2B5EF4-FFF2-40B4-BE49-F238E27FC236}">
                <a16:creationId xmlns:a16="http://schemas.microsoft.com/office/drawing/2014/main" id="{6CBF21B4-9C7E-4FD1-8AC3-53F8C0792C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3117" y="552839"/>
            <a:ext cx="3390528" cy="3329487"/>
          </a:xfrm>
          <a:prstGeom prst="rect">
            <a:avLst/>
          </a:prstGeom>
        </p:spPr>
      </p:pic>
      <p:grpSp>
        <p:nvGrpSpPr>
          <p:cNvPr id="26" name="Group 25">
            <a:extLst>
              <a:ext uri="{FF2B5EF4-FFF2-40B4-BE49-F238E27FC236}">
                <a16:creationId xmlns:a16="http://schemas.microsoft.com/office/drawing/2014/main" id="{19232723-9F89-4EEE-BDC8-76BE5B461ECB}"/>
              </a:ext>
            </a:extLst>
          </p:cNvPr>
          <p:cNvGrpSpPr/>
          <p:nvPr/>
        </p:nvGrpSpPr>
        <p:grpSpPr>
          <a:xfrm>
            <a:off x="1940647" y="4259406"/>
            <a:ext cx="3623654" cy="781685"/>
            <a:chOff x="6856" y="7538"/>
            <a:chExt cx="24894" cy="3504"/>
          </a:xfrm>
          <a:solidFill>
            <a:srgbClr val="FFE6E8"/>
          </a:solidFill>
        </p:grpSpPr>
        <p:sp>
          <p:nvSpPr>
            <p:cNvPr id="27" name="Rounded Rectangular Callout 2">
              <a:extLst>
                <a:ext uri="{FF2B5EF4-FFF2-40B4-BE49-F238E27FC236}">
                  <a16:creationId xmlns:a16="http://schemas.microsoft.com/office/drawing/2014/main" id="{B36F6EA4-E750-487B-B723-ADFEFBCC04D9}"/>
                </a:ext>
              </a:extLst>
            </p:cNvPr>
            <p:cNvSpPr/>
            <p:nvPr/>
          </p:nvSpPr>
          <p:spPr>
            <a:xfrm>
              <a:off x="6856" y="7538"/>
              <a:ext cx="24894" cy="3504"/>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29" name="Text Box 27">
              <a:extLst>
                <a:ext uri="{FF2B5EF4-FFF2-40B4-BE49-F238E27FC236}">
                  <a16:creationId xmlns:a16="http://schemas.microsoft.com/office/drawing/2014/main" id="{6425A7F1-C797-457C-B033-30239EB920F6}"/>
                </a:ext>
              </a:extLst>
            </p:cNvPr>
            <p:cNvSpPr txBox="1"/>
            <p:nvPr/>
          </p:nvSpPr>
          <p:spPr>
            <a:xfrm>
              <a:off x="7286" y="7815"/>
              <a:ext cx="24464" cy="2149"/>
            </a:xfrm>
            <a:prstGeom prst="rect">
              <a:avLst/>
            </a:prstGeom>
            <a:grpFill/>
            <a:ln>
              <a:noFill/>
              <a:prstDash val="dash"/>
            </a:ln>
          </p:spPr>
          <p:txBody>
            <a:bodyPr wrap="square" rtlCol="0">
              <a:spAutoFit/>
            </a:bodyPr>
            <a:lstStyle/>
            <a:p>
              <a:pPr indent="0" algn="l">
                <a:lnSpc>
                  <a:spcPct val="110000"/>
                </a:lnSpc>
                <a:buFont typeface="Arial" panose="020B0604020202020204" pitchFamily="34" charset="0"/>
                <a:buNone/>
              </a:pPr>
              <a:r>
                <a:rPr lang="en-US" sz="3600" b="1">
                  <a:solidFill>
                    <a:schemeClr val="tx1"/>
                  </a:solidFill>
                  <a:latin typeface="Calibri" panose="020F0502020204030204" charset="0"/>
                  <a:cs typeface="Calibri" panose="020F0502020204030204" charset="0"/>
                </a:rPr>
                <a:t>42 + 36 + 12 = 90</a:t>
              </a:r>
              <a:endParaRPr lang="en-US" sz="3600" b="1" dirty="0">
                <a:solidFill>
                  <a:schemeClr val="tx1"/>
                </a:solidFill>
                <a:latin typeface="Calibri" panose="020F0502020204030204" charset="0"/>
                <a:cs typeface="Calibri" panose="020F0502020204030204" charset="0"/>
              </a:endParaRPr>
            </a:p>
          </p:txBody>
        </p:sp>
      </p:grpSp>
      <p:grpSp>
        <p:nvGrpSpPr>
          <p:cNvPr id="16" name="Group 15">
            <a:extLst>
              <a:ext uri="{FF2B5EF4-FFF2-40B4-BE49-F238E27FC236}">
                <a16:creationId xmlns:a16="http://schemas.microsoft.com/office/drawing/2014/main" id="{AE7A85BC-71A3-4C04-B960-37629D0B685B}"/>
              </a:ext>
            </a:extLst>
          </p:cNvPr>
          <p:cNvGrpSpPr/>
          <p:nvPr/>
        </p:nvGrpSpPr>
        <p:grpSpPr>
          <a:xfrm>
            <a:off x="6070820" y="4274478"/>
            <a:ext cx="3623654" cy="781685"/>
            <a:chOff x="6856" y="7538"/>
            <a:chExt cx="24894" cy="3504"/>
          </a:xfrm>
          <a:solidFill>
            <a:srgbClr val="FFE6E8"/>
          </a:solidFill>
        </p:grpSpPr>
        <p:sp>
          <p:nvSpPr>
            <p:cNvPr id="18" name="Rounded Rectangular Callout 2">
              <a:extLst>
                <a:ext uri="{FF2B5EF4-FFF2-40B4-BE49-F238E27FC236}">
                  <a16:creationId xmlns:a16="http://schemas.microsoft.com/office/drawing/2014/main" id="{DF475459-08DD-485B-9E00-72568C6461F7}"/>
                </a:ext>
              </a:extLst>
            </p:cNvPr>
            <p:cNvSpPr/>
            <p:nvPr/>
          </p:nvSpPr>
          <p:spPr>
            <a:xfrm>
              <a:off x="6856" y="7538"/>
              <a:ext cx="24894" cy="3504"/>
            </a:xfrm>
            <a:prstGeom prst="wedgeRoundRectCallout">
              <a:avLst>
                <a:gd name="adj1" fmla="val -29431"/>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9" name="Text Box 27">
              <a:extLst>
                <a:ext uri="{FF2B5EF4-FFF2-40B4-BE49-F238E27FC236}">
                  <a16:creationId xmlns:a16="http://schemas.microsoft.com/office/drawing/2014/main" id="{3C4511D7-1BF5-4F25-9901-E05DECC07DBF}"/>
                </a:ext>
              </a:extLst>
            </p:cNvPr>
            <p:cNvSpPr txBox="1"/>
            <p:nvPr/>
          </p:nvSpPr>
          <p:spPr>
            <a:xfrm>
              <a:off x="7286" y="7815"/>
              <a:ext cx="23707" cy="3009"/>
            </a:xfrm>
            <a:prstGeom prst="rect">
              <a:avLst/>
            </a:prstGeom>
            <a:grpFill/>
            <a:ln>
              <a:noFill/>
              <a:prstDash val="dash"/>
            </a:ln>
          </p:spPr>
          <p:txBody>
            <a:bodyPr wrap="square" rtlCol="0">
              <a:spAutoFit/>
            </a:bodyPr>
            <a:lstStyle/>
            <a:p>
              <a:pPr indent="0" algn="l">
                <a:lnSpc>
                  <a:spcPct val="110000"/>
                </a:lnSpc>
                <a:buFont typeface="Arial" panose="020B0604020202020204" pitchFamily="34" charset="0"/>
                <a:buNone/>
              </a:pPr>
              <a:r>
                <a:rPr lang="en-US" sz="3600" b="1">
                  <a:solidFill>
                    <a:schemeClr val="tx1"/>
                  </a:solidFill>
                  <a:latin typeface="Calibri" panose="020F0502020204030204" charset="0"/>
                  <a:cs typeface="Calibri" panose="020F0502020204030204" charset="0"/>
                </a:rPr>
                <a:t>90 – 42 – 12 = 36 </a:t>
              </a:r>
            </a:p>
          </p:txBody>
        </p:sp>
      </p:grpSp>
      <p:grpSp>
        <p:nvGrpSpPr>
          <p:cNvPr id="20" name="Group 19">
            <a:extLst>
              <a:ext uri="{FF2B5EF4-FFF2-40B4-BE49-F238E27FC236}">
                <a16:creationId xmlns:a16="http://schemas.microsoft.com/office/drawing/2014/main" id="{BE752B6C-0697-4FB2-B7F1-0CC845E214EB}"/>
              </a:ext>
            </a:extLst>
          </p:cNvPr>
          <p:cNvGrpSpPr/>
          <p:nvPr/>
        </p:nvGrpSpPr>
        <p:grpSpPr>
          <a:xfrm>
            <a:off x="1877982" y="5404836"/>
            <a:ext cx="3748984" cy="781685"/>
            <a:chOff x="6856" y="7538"/>
            <a:chExt cx="25755" cy="3504"/>
          </a:xfrm>
          <a:solidFill>
            <a:srgbClr val="FFE6E8"/>
          </a:solidFill>
        </p:grpSpPr>
        <p:sp>
          <p:nvSpPr>
            <p:cNvPr id="21" name="Rounded Rectangular Callout 2">
              <a:extLst>
                <a:ext uri="{FF2B5EF4-FFF2-40B4-BE49-F238E27FC236}">
                  <a16:creationId xmlns:a16="http://schemas.microsoft.com/office/drawing/2014/main" id="{C5FC6393-E94A-4F4B-9F01-FFFCEC88D93A}"/>
                </a:ext>
              </a:extLst>
            </p:cNvPr>
            <p:cNvSpPr/>
            <p:nvPr/>
          </p:nvSpPr>
          <p:spPr>
            <a:xfrm>
              <a:off x="6856" y="7538"/>
              <a:ext cx="25755" cy="3504"/>
            </a:xfrm>
            <a:prstGeom prst="wedgeRoundRectCallout">
              <a:avLst>
                <a:gd name="adj1" fmla="val -29832"/>
                <a:gd name="adj2" fmla="val 45302"/>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22" name="Text Box 27">
              <a:extLst>
                <a:ext uri="{FF2B5EF4-FFF2-40B4-BE49-F238E27FC236}">
                  <a16:creationId xmlns:a16="http://schemas.microsoft.com/office/drawing/2014/main" id="{AB5FB2C0-838A-4CCF-B260-D69012F307D0}"/>
                </a:ext>
              </a:extLst>
            </p:cNvPr>
            <p:cNvSpPr txBox="1"/>
            <p:nvPr/>
          </p:nvSpPr>
          <p:spPr>
            <a:xfrm>
              <a:off x="7286" y="7815"/>
              <a:ext cx="24464" cy="3009"/>
            </a:xfrm>
            <a:prstGeom prst="rect">
              <a:avLst/>
            </a:prstGeom>
            <a:grpFill/>
            <a:ln>
              <a:noFill/>
              <a:prstDash val="dash"/>
            </a:ln>
          </p:spPr>
          <p:txBody>
            <a:bodyPr wrap="square" rtlCol="0">
              <a:spAutoFit/>
            </a:bodyPr>
            <a:lstStyle/>
            <a:p>
              <a:pPr indent="0" algn="l">
                <a:lnSpc>
                  <a:spcPct val="110000"/>
                </a:lnSpc>
                <a:buFont typeface="Arial" panose="020B0604020202020204" pitchFamily="34" charset="0"/>
                <a:buNone/>
              </a:pPr>
              <a:r>
                <a:rPr lang="en-US" sz="3600" b="1">
                  <a:solidFill>
                    <a:schemeClr val="tx1"/>
                  </a:solidFill>
                  <a:latin typeface="Calibri" panose="020F0502020204030204" charset="0"/>
                  <a:cs typeface="Calibri" panose="020F0502020204030204" charset="0"/>
                </a:rPr>
                <a:t>90 – 12 – 36  = 42 </a:t>
              </a:r>
            </a:p>
          </p:txBody>
        </p:sp>
      </p:grpSp>
      <p:grpSp>
        <p:nvGrpSpPr>
          <p:cNvPr id="23" name="Group 22">
            <a:extLst>
              <a:ext uri="{FF2B5EF4-FFF2-40B4-BE49-F238E27FC236}">
                <a16:creationId xmlns:a16="http://schemas.microsoft.com/office/drawing/2014/main" id="{0EC76D35-7E59-459A-90D3-5F6C1BBB9AD8}"/>
              </a:ext>
            </a:extLst>
          </p:cNvPr>
          <p:cNvGrpSpPr/>
          <p:nvPr/>
        </p:nvGrpSpPr>
        <p:grpSpPr>
          <a:xfrm>
            <a:off x="6070820" y="5395843"/>
            <a:ext cx="3748984" cy="781685"/>
            <a:chOff x="6856" y="7538"/>
            <a:chExt cx="25755" cy="3504"/>
          </a:xfrm>
          <a:solidFill>
            <a:srgbClr val="FFE6E8"/>
          </a:solidFill>
        </p:grpSpPr>
        <p:sp>
          <p:nvSpPr>
            <p:cNvPr id="24" name="Rounded Rectangular Callout 2">
              <a:extLst>
                <a:ext uri="{FF2B5EF4-FFF2-40B4-BE49-F238E27FC236}">
                  <a16:creationId xmlns:a16="http://schemas.microsoft.com/office/drawing/2014/main" id="{6FDBB76A-CF0C-4CA9-9CFB-AAD8EDCA7A55}"/>
                </a:ext>
              </a:extLst>
            </p:cNvPr>
            <p:cNvSpPr/>
            <p:nvPr/>
          </p:nvSpPr>
          <p:spPr>
            <a:xfrm>
              <a:off x="6856" y="7538"/>
              <a:ext cx="25755" cy="3504"/>
            </a:xfrm>
            <a:prstGeom prst="wedgeRoundRectCallout">
              <a:avLst>
                <a:gd name="adj1" fmla="val -29832"/>
                <a:gd name="adj2" fmla="val 45302"/>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25" name="Text Box 27">
              <a:extLst>
                <a:ext uri="{FF2B5EF4-FFF2-40B4-BE49-F238E27FC236}">
                  <a16:creationId xmlns:a16="http://schemas.microsoft.com/office/drawing/2014/main" id="{774D51E4-7FE5-4585-9F38-3861160ED8EF}"/>
                </a:ext>
              </a:extLst>
            </p:cNvPr>
            <p:cNvSpPr txBox="1"/>
            <p:nvPr/>
          </p:nvSpPr>
          <p:spPr>
            <a:xfrm>
              <a:off x="7286" y="7815"/>
              <a:ext cx="24464" cy="3009"/>
            </a:xfrm>
            <a:prstGeom prst="rect">
              <a:avLst/>
            </a:prstGeom>
            <a:grpFill/>
            <a:ln>
              <a:noFill/>
              <a:prstDash val="dash"/>
            </a:ln>
          </p:spPr>
          <p:txBody>
            <a:bodyPr wrap="square" rtlCol="0">
              <a:spAutoFit/>
            </a:bodyPr>
            <a:lstStyle/>
            <a:p>
              <a:pPr indent="0" algn="l">
                <a:lnSpc>
                  <a:spcPct val="110000"/>
                </a:lnSpc>
                <a:buFont typeface="Arial" panose="020B0604020202020204" pitchFamily="34" charset="0"/>
                <a:buNone/>
              </a:pPr>
              <a:r>
                <a:rPr lang="en-US" sz="3600" b="1">
                  <a:solidFill>
                    <a:schemeClr val="tx1"/>
                  </a:solidFill>
                  <a:latin typeface="Calibri" panose="020F0502020204030204" charset="0"/>
                  <a:cs typeface="Calibri" panose="020F0502020204030204" charset="0"/>
                </a:rPr>
                <a:t>90 – 36 – 42 = 12</a:t>
              </a: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p:cTn id="15" dur="500" fill="hold"/>
                                        <p:tgtEl>
                                          <p:spTgt spid="26"/>
                                        </p:tgtEl>
                                        <p:attrNameLst>
                                          <p:attrName>ppt_w</p:attrName>
                                        </p:attrNameLst>
                                      </p:cBhvr>
                                      <p:tavLst>
                                        <p:tav tm="0">
                                          <p:val>
                                            <p:fltVal val="0"/>
                                          </p:val>
                                        </p:tav>
                                        <p:tav tm="100000">
                                          <p:val>
                                            <p:strVal val="#ppt_w"/>
                                          </p:val>
                                        </p:tav>
                                      </p:tavLst>
                                    </p:anim>
                                    <p:anim calcmode="lin" valueType="num">
                                      <p:cBhvr>
                                        <p:cTn id="16" dur="500" fill="hold"/>
                                        <p:tgtEl>
                                          <p:spTgt spid="26"/>
                                        </p:tgtEl>
                                        <p:attrNameLst>
                                          <p:attrName>ppt_h</p:attrName>
                                        </p:attrNameLst>
                                      </p:cBhvr>
                                      <p:tavLst>
                                        <p:tav tm="0">
                                          <p:val>
                                            <p:fltVal val="0"/>
                                          </p:val>
                                        </p:tav>
                                        <p:tav tm="100000">
                                          <p:val>
                                            <p:strVal val="#ppt_h"/>
                                          </p:val>
                                        </p:tav>
                                      </p:tavLst>
                                    </p:anim>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p:cTn id="36" dur="500" fill="hold"/>
                                        <p:tgtEl>
                                          <p:spTgt spid="23"/>
                                        </p:tgtEl>
                                        <p:attrNameLst>
                                          <p:attrName>ppt_w</p:attrName>
                                        </p:attrNameLst>
                                      </p:cBhvr>
                                      <p:tavLst>
                                        <p:tav tm="0">
                                          <p:val>
                                            <p:fltVal val="0"/>
                                          </p:val>
                                        </p:tav>
                                        <p:tav tm="100000">
                                          <p:val>
                                            <p:strVal val="#ppt_w"/>
                                          </p:val>
                                        </p:tav>
                                      </p:tavLst>
                                    </p:anim>
                                    <p:anim calcmode="lin" valueType="num">
                                      <p:cBhvr>
                                        <p:cTn id="37" dur="500" fill="hold"/>
                                        <p:tgtEl>
                                          <p:spTgt spid="23"/>
                                        </p:tgtEl>
                                        <p:attrNameLst>
                                          <p:attrName>ppt_h</p:attrName>
                                        </p:attrNameLst>
                                      </p:cBhvr>
                                      <p:tavLst>
                                        <p:tav tm="0">
                                          <p:val>
                                            <p:fltVal val="0"/>
                                          </p:val>
                                        </p:tav>
                                        <p:tav tm="100000">
                                          <p:val>
                                            <p:strVal val="#ppt_h"/>
                                          </p:val>
                                        </p:tav>
                                      </p:tavLst>
                                    </p:anim>
                                    <p:animEffect transition="in" filter="fade">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Picture 7" descr="Picture1"/>
          <p:cNvPicPr>
            <a:picLocks noChangeAspect="1"/>
          </p:cNvPicPr>
          <p:nvPr/>
        </p:nvPicPr>
        <p:blipFill>
          <a:blip r:embed="rId4"/>
          <a:stretch>
            <a:fillRect/>
          </a:stretch>
        </p:blipFill>
        <p:spPr>
          <a:xfrm>
            <a:off x="2764632" y="1986125"/>
            <a:ext cx="6354960" cy="3996059"/>
          </a:xfrm>
          <a:prstGeom prst="rect">
            <a:avLst/>
          </a:prstGeom>
        </p:spPr>
      </p:pic>
      <p:grpSp>
        <p:nvGrpSpPr>
          <p:cNvPr id="421" name="Group 420"/>
          <p:cNvGrpSpPr/>
          <p:nvPr/>
        </p:nvGrpSpPr>
        <p:grpSpPr>
          <a:xfrm>
            <a:off x="441325" y="461010"/>
            <a:ext cx="2098040" cy="783590"/>
            <a:chOff x="193" y="680"/>
            <a:chExt cx="3304" cy="1234"/>
          </a:xfrm>
        </p:grpSpPr>
        <p:sp>
          <p:nvSpPr>
            <p:cNvPr id="422" name="Text Box 421"/>
            <p:cNvSpPr txBox="1"/>
            <p:nvPr/>
          </p:nvSpPr>
          <p:spPr>
            <a:xfrm>
              <a:off x="876" y="683"/>
              <a:ext cx="2621" cy="1231"/>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   Số</a:t>
              </a:r>
            </a:p>
          </p:txBody>
        </p:sp>
        <p:grpSp>
          <p:nvGrpSpPr>
            <p:cNvPr id="423" name="组合 24"/>
            <p:cNvGrpSpPr/>
            <p:nvPr/>
          </p:nvGrpSpPr>
          <p:grpSpPr>
            <a:xfrm>
              <a:off x="193" y="680"/>
              <a:ext cx="1334" cy="121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7</a:t>
                </a:r>
                <a:endPar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endParaRPr>
              </a:p>
            </p:txBody>
          </p:sp>
        </p:grpSp>
      </p:grpSp>
      <p:grpSp>
        <p:nvGrpSpPr>
          <p:cNvPr id="2" name="Group 1"/>
          <p:cNvGrpSpPr/>
          <p:nvPr/>
        </p:nvGrpSpPr>
        <p:grpSpPr>
          <a:xfrm>
            <a:off x="656839" y="1601949"/>
            <a:ext cx="1470623" cy="768350"/>
            <a:chOff x="6856" y="7662"/>
            <a:chExt cx="7793" cy="2460"/>
          </a:xfrm>
          <a:solidFill>
            <a:srgbClr val="FFE6E8"/>
          </a:solidFill>
        </p:grpSpPr>
        <p:sp>
          <p:nvSpPr>
            <p:cNvPr id="3" name="Rounded Rectangular Callout 2"/>
            <p:cNvSpPr/>
            <p:nvPr/>
          </p:nvSpPr>
          <p:spPr>
            <a:xfrm>
              <a:off x="6856" y="7662"/>
              <a:ext cx="7793" cy="2460"/>
            </a:xfrm>
            <a:prstGeom prst="wedgeRoundRectCallout">
              <a:avLst>
                <a:gd name="adj1" fmla="val 101097"/>
                <a:gd name="adj2" fmla="val 38822"/>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 Box 27"/>
            <p:cNvSpPr txBox="1"/>
            <p:nvPr/>
          </p:nvSpPr>
          <p:spPr>
            <a:xfrm>
              <a:off x="8858" y="7695"/>
              <a:ext cx="5791" cy="2355"/>
            </a:xfrm>
            <a:prstGeom prst="rect">
              <a:avLst/>
            </a:prstGeom>
            <a:grp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4000" b="1">
                  <a:solidFill>
                    <a:srgbClr val="D80A9B"/>
                  </a:solidFill>
                  <a:latin typeface="Calibri" panose="020F0502020204030204" charset="0"/>
                  <a:cs typeface="Calibri" panose="020F0502020204030204" charset="0"/>
                </a:rPr>
                <a:t>a)</a:t>
              </a:r>
              <a:endParaRPr kumimoji="0" lang="en-US" sz="4000" b="1" i="0" u="none" strike="noStrike" kern="1200" cap="none" spc="0" normalizeH="0" baseline="0" noProof="0" dirty="0">
                <a:ln>
                  <a:noFill/>
                </a:ln>
                <a:solidFill>
                  <a:srgbClr val="D80A9B"/>
                </a:solidFill>
                <a:effectLst/>
                <a:uLnTx/>
                <a:uFillTx/>
                <a:latin typeface="Calibri" panose="020F0502020204030204" charset="0"/>
                <a:ea typeface="+mn-ea"/>
                <a:cs typeface="Calibri" panose="020F0502020204030204" charset="0"/>
              </a:endParaRPr>
            </a:p>
          </p:txBody>
        </p:sp>
      </p:grpSp>
      <p:pic>
        <p:nvPicPr>
          <p:cNvPr id="17" name="Picture 16" descr="Picture3"/>
          <p:cNvPicPr>
            <a:picLocks noChangeAspect="1"/>
          </p:cNvPicPr>
          <p:nvPr/>
        </p:nvPicPr>
        <p:blipFill>
          <a:blip r:embed="rId5"/>
          <a:srcRect l="39964" t="30048" r="31983" b="28356"/>
          <a:stretch>
            <a:fillRect/>
          </a:stretch>
        </p:blipFill>
        <p:spPr>
          <a:xfrm>
            <a:off x="300990" y="5255895"/>
            <a:ext cx="978535" cy="1450975"/>
          </a:xfrm>
          <a:prstGeom prst="rect">
            <a:avLst/>
          </a:prstGeom>
        </p:spPr>
      </p:pic>
      <p:grpSp>
        <p:nvGrpSpPr>
          <p:cNvPr id="26" name="Group 25">
            <a:extLst>
              <a:ext uri="{FF2B5EF4-FFF2-40B4-BE49-F238E27FC236}">
                <a16:creationId xmlns:a16="http://schemas.microsoft.com/office/drawing/2014/main" id="{19232723-9F89-4EEE-BDC8-76BE5B461ECB}"/>
              </a:ext>
            </a:extLst>
          </p:cNvPr>
          <p:cNvGrpSpPr/>
          <p:nvPr/>
        </p:nvGrpSpPr>
        <p:grpSpPr>
          <a:xfrm>
            <a:off x="5360687" y="460887"/>
            <a:ext cx="5154929" cy="1094430"/>
            <a:chOff x="6856" y="7538"/>
            <a:chExt cx="22138" cy="3504"/>
          </a:xfrm>
          <a:solidFill>
            <a:srgbClr val="FFE6E8"/>
          </a:solidFill>
        </p:grpSpPr>
        <p:sp>
          <p:nvSpPr>
            <p:cNvPr id="27" name="Rounded Rectangular Callout 2">
              <a:extLst>
                <a:ext uri="{FF2B5EF4-FFF2-40B4-BE49-F238E27FC236}">
                  <a16:creationId xmlns:a16="http://schemas.microsoft.com/office/drawing/2014/main" id="{B36F6EA4-E750-487B-B723-ADFEFBCC04D9}"/>
                </a:ext>
              </a:extLst>
            </p:cNvPr>
            <p:cNvSpPr/>
            <p:nvPr/>
          </p:nvSpPr>
          <p:spPr>
            <a:xfrm>
              <a:off x="6856" y="7538"/>
              <a:ext cx="22138" cy="3504"/>
            </a:xfrm>
            <a:prstGeom prst="wedgeRoundRectCallout">
              <a:avLst>
                <a:gd name="adj1" fmla="val -37566"/>
                <a:gd name="adj2" fmla="val 90677"/>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 Box 27">
              <a:extLst>
                <a:ext uri="{FF2B5EF4-FFF2-40B4-BE49-F238E27FC236}">
                  <a16:creationId xmlns:a16="http://schemas.microsoft.com/office/drawing/2014/main" id="{6425A7F1-C797-457C-B033-30239EB920F6}"/>
                </a:ext>
              </a:extLst>
            </p:cNvPr>
            <p:cNvSpPr txBox="1"/>
            <p:nvPr/>
          </p:nvSpPr>
          <p:spPr>
            <a:xfrm>
              <a:off x="7286" y="7815"/>
              <a:ext cx="21708" cy="2767"/>
            </a:xfrm>
            <a:prstGeom prst="rect">
              <a:avLst/>
            </a:prstGeom>
            <a:grp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800" b="1"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14 + 23 + 80 = 117</a:t>
              </a:r>
              <a:endParaRPr kumimoji="0" lang="en-US" sz="48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pic>
        <p:nvPicPr>
          <p:cNvPr id="5" name="Picture 4">
            <a:extLst>
              <a:ext uri="{FF2B5EF4-FFF2-40B4-BE49-F238E27FC236}">
                <a16:creationId xmlns:a16="http://schemas.microsoft.com/office/drawing/2014/main" id="{5F63F4CF-A559-4CC1-92B6-9AE707B114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3998" y="2375531"/>
            <a:ext cx="3276228" cy="3217245"/>
          </a:xfrm>
          <a:prstGeom prst="rect">
            <a:avLst/>
          </a:prstGeom>
        </p:spPr>
      </p:pic>
      <p:pic>
        <p:nvPicPr>
          <p:cNvPr id="7" name="Picture 6">
            <a:extLst>
              <a:ext uri="{FF2B5EF4-FFF2-40B4-BE49-F238E27FC236}">
                <a16:creationId xmlns:a16="http://schemas.microsoft.com/office/drawing/2014/main" id="{79EC24E1-43FB-4E73-874E-DAD277A0119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94165" y="3950205"/>
            <a:ext cx="635186" cy="494949"/>
          </a:xfrm>
          <a:prstGeom prst="rect">
            <a:avLst/>
          </a:prstGeom>
        </p:spPr>
      </p:pic>
      <p:sp>
        <p:nvSpPr>
          <p:cNvPr id="9" name="TextBox 8">
            <a:extLst>
              <a:ext uri="{FF2B5EF4-FFF2-40B4-BE49-F238E27FC236}">
                <a16:creationId xmlns:a16="http://schemas.microsoft.com/office/drawing/2014/main" id="{690B4A6E-1108-4D6C-B41C-BF0544A1183F}"/>
              </a:ext>
            </a:extLst>
          </p:cNvPr>
          <p:cNvSpPr txBox="1"/>
          <p:nvPr/>
        </p:nvSpPr>
        <p:spPr>
          <a:xfrm>
            <a:off x="5419726" y="3854955"/>
            <a:ext cx="1619250" cy="830997"/>
          </a:xfrm>
          <a:prstGeom prst="rect">
            <a:avLst/>
          </a:prstGeom>
          <a:noFill/>
        </p:spPr>
        <p:txBody>
          <a:bodyPr wrap="square" rtlCol="0">
            <a:spAutoFit/>
          </a:bodyPr>
          <a:lstStyle/>
          <a:p>
            <a:r>
              <a:rPr lang="en-US" sz="4800" b="1">
                <a:solidFill>
                  <a:srgbClr val="D80A9B"/>
                </a:solidFill>
              </a:rPr>
              <a:t>117</a:t>
            </a:r>
          </a:p>
        </p:txBody>
      </p:sp>
    </p:spTree>
    <p:extLst>
      <p:ext uri="{BB962C8B-B14F-4D97-AF65-F5344CB8AC3E}">
        <p14:creationId xmlns:p14="http://schemas.microsoft.com/office/powerpoint/2010/main" val="344868794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p:cTn id="15" dur="500" fill="hold"/>
                                        <p:tgtEl>
                                          <p:spTgt spid="26"/>
                                        </p:tgtEl>
                                        <p:attrNameLst>
                                          <p:attrName>ppt_w</p:attrName>
                                        </p:attrNameLst>
                                      </p:cBhvr>
                                      <p:tavLst>
                                        <p:tav tm="0">
                                          <p:val>
                                            <p:fltVal val="0"/>
                                          </p:val>
                                        </p:tav>
                                        <p:tav tm="100000">
                                          <p:val>
                                            <p:strVal val="#ppt_w"/>
                                          </p:val>
                                        </p:tav>
                                      </p:tavLst>
                                    </p:anim>
                                    <p:anim calcmode="lin" valueType="num">
                                      <p:cBhvr>
                                        <p:cTn id="16" dur="500" fill="hold"/>
                                        <p:tgtEl>
                                          <p:spTgt spid="26"/>
                                        </p:tgtEl>
                                        <p:attrNameLst>
                                          <p:attrName>ppt_h</p:attrName>
                                        </p:attrNameLst>
                                      </p:cBhvr>
                                      <p:tavLst>
                                        <p:tav tm="0">
                                          <p:val>
                                            <p:fltVal val="0"/>
                                          </p:val>
                                        </p:tav>
                                        <p:tav tm="100000">
                                          <p:val>
                                            <p:strVal val="#ppt_h"/>
                                          </p:val>
                                        </p:tav>
                                      </p:tavLst>
                                    </p:anim>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nodeType="clickEffect">
                                  <p:stCondLst>
                                    <p:cond delay="0"/>
                                  </p:stCondLst>
                                  <p:childTnLst>
                                    <p:anim calcmode="lin" valueType="num">
                                      <p:cBhvr>
                                        <p:cTn id="21" dur="500"/>
                                        <p:tgtEl>
                                          <p:spTgt spid="7"/>
                                        </p:tgtEl>
                                        <p:attrNameLst>
                                          <p:attrName>ppt_w</p:attrName>
                                        </p:attrNameLst>
                                      </p:cBhvr>
                                      <p:tavLst>
                                        <p:tav tm="0">
                                          <p:val>
                                            <p:strVal val="ppt_w"/>
                                          </p:val>
                                        </p:tav>
                                        <p:tav tm="100000">
                                          <p:val>
                                            <p:fltVal val="0"/>
                                          </p:val>
                                        </p:tav>
                                      </p:tavLst>
                                    </p:anim>
                                    <p:anim calcmode="lin" valueType="num">
                                      <p:cBhvr>
                                        <p:cTn id="22" dur="500"/>
                                        <p:tgtEl>
                                          <p:spTgt spid="7"/>
                                        </p:tgtEl>
                                        <p:attrNameLst>
                                          <p:attrName>ppt_h</p:attrName>
                                        </p:attrNameLst>
                                      </p:cBhvr>
                                      <p:tavLst>
                                        <p:tav tm="0">
                                          <p:val>
                                            <p:strVal val="ppt_h"/>
                                          </p:val>
                                        </p:tav>
                                        <p:tav tm="100000">
                                          <p:val>
                                            <p:fltVal val="0"/>
                                          </p:val>
                                        </p:tav>
                                      </p:tavLst>
                                    </p:anim>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Picture 7" descr="Picture1"/>
          <p:cNvPicPr>
            <a:picLocks noChangeAspect="1"/>
          </p:cNvPicPr>
          <p:nvPr/>
        </p:nvPicPr>
        <p:blipFill>
          <a:blip r:embed="rId4"/>
          <a:stretch>
            <a:fillRect/>
          </a:stretch>
        </p:blipFill>
        <p:spPr>
          <a:xfrm>
            <a:off x="2764632" y="1986125"/>
            <a:ext cx="6354960" cy="3996059"/>
          </a:xfrm>
          <a:prstGeom prst="rect">
            <a:avLst/>
          </a:prstGeom>
        </p:spPr>
      </p:pic>
      <p:pic>
        <p:nvPicPr>
          <p:cNvPr id="6" name="Picture 5">
            <a:extLst>
              <a:ext uri="{FF2B5EF4-FFF2-40B4-BE49-F238E27FC236}">
                <a16:creationId xmlns:a16="http://schemas.microsoft.com/office/drawing/2014/main" id="{D0ACAEE8-114C-482D-8E70-61370A0DF7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7798" y="2266754"/>
            <a:ext cx="3428628" cy="3366902"/>
          </a:xfrm>
          <a:prstGeom prst="rect">
            <a:avLst/>
          </a:prstGeom>
        </p:spPr>
      </p:pic>
      <p:grpSp>
        <p:nvGrpSpPr>
          <p:cNvPr id="421" name="Group 420"/>
          <p:cNvGrpSpPr/>
          <p:nvPr/>
        </p:nvGrpSpPr>
        <p:grpSpPr>
          <a:xfrm>
            <a:off x="441325" y="461010"/>
            <a:ext cx="2098040" cy="783590"/>
            <a:chOff x="193" y="680"/>
            <a:chExt cx="3304" cy="1234"/>
          </a:xfrm>
        </p:grpSpPr>
        <p:sp>
          <p:nvSpPr>
            <p:cNvPr id="422" name="Text Box 421"/>
            <p:cNvSpPr txBox="1"/>
            <p:nvPr/>
          </p:nvSpPr>
          <p:spPr>
            <a:xfrm>
              <a:off x="876" y="683"/>
              <a:ext cx="2621" cy="1231"/>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   Số</a:t>
              </a:r>
            </a:p>
          </p:txBody>
        </p:sp>
        <p:grpSp>
          <p:nvGrpSpPr>
            <p:cNvPr id="423" name="组合 24"/>
            <p:cNvGrpSpPr/>
            <p:nvPr/>
          </p:nvGrpSpPr>
          <p:grpSpPr>
            <a:xfrm>
              <a:off x="193" y="680"/>
              <a:ext cx="1334" cy="121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7</a:t>
                </a:r>
                <a:endPar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endParaRPr>
              </a:p>
            </p:txBody>
          </p:sp>
        </p:grpSp>
      </p:grpSp>
      <p:grpSp>
        <p:nvGrpSpPr>
          <p:cNvPr id="2" name="Group 1"/>
          <p:cNvGrpSpPr/>
          <p:nvPr/>
        </p:nvGrpSpPr>
        <p:grpSpPr>
          <a:xfrm>
            <a:off x="656839" y="1601949"/>
            <a:ext cx="1470623" cy="768350"/>
            <a:chOff x="6856" y="7662"/>
            <a:chExt cx="7793" cy="2460"/>
          </a:xfrm>
          <a:solidFill>
            <a:srgbClr val="FFE6E8"/>
          </a:solidFill>
        </p:grpSpPr>
        <p:sp>
          <p:nvSpPr>
            <p:cNvPr id="3" name="Rounded Rectangular Callout 2"/>
            <p:cNvSpPr/>
            <p:nvPr/>
          </p:nvSpPr>
          <p:spPr>
            <a:xfrm>
              <a:off x="6856" y="7662"/>
              <a:ext cx="7793" cy="2460"/>
            </a:xfrm>
            <a:prstGeom prst="wedgeRoundRectCallout">
              <a:avLst>
                <a:gd name="adj1" fmla="val 101097"/>
                <a:gd name="adj2" fmla="val 38822"/>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 Box 27"/>
            <p:cNvSpPr txBox="1"/>
            <p:nvPr/>
          </p:nvSpPr>
          <p:spPr>
            <a:xfrm>
              <a:off x="8858" y="7695"/>
              <a:ext cx="5791" cy="2355"/>
            </a:xfrm>
            <a:prstGeom prst="rect">
              <a:avLst/>
            </a:prstGeom>
            <a:grp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D80A9B"/>
                  </a:solidFill>
                  <a:effectLst/>
                  <a:uLnTx/>
                  <a:uFillTx/>
                  <a:latin typeface="Calibri" panose="020F0502020204030204" charset="0"/>
                  <a:ea typeface="+mn-ea"/>
                  <a:cs typeface="Calibri" panose="020F0502020204030204" charset="0"/>
                </a:rPr>
                <a:t>b)</a:t>
              </a:r>
              <a:endParaRPr kumimoji="0" lang="en-US" sz="4000" b="1" i="0" u="none" strike="noStrike" kern="1200" cap="none" spc="0" normalizeH="0" baseline="0" noProof="0" dirty="0">
                <a:ln>
                  <a:noFill/>
                </a:ln>
                <a:solidFill>
                  <a:srgbClr val="D80A9B"/>
                </a:solidFill>
                <a:effectLst/>
                <a:uLnTx/>
                <a:uFillTx/>
                <a:latin typeface="Calibri" panose="020F0502020204030204" charset="0"/>
                <a:ea typeface="+mn-ea"/>
                <a:cs typeface="Calibri" panose="020F0502020204030204" charset="0"/>
              </a:endParaRPr>
            </a:p>
          </p:txBody>
        </p:sp>
      </p:grpSp>
      <p:pic>
        <p:nvPicPr>
          <p:cNvPr id="17" name="Picture 16" descr="Picture3"/>
          <p:cNvPicPr>
            <a:picLocks noChangeAspect="1"/>
          </p:cNvPicPr>
          <p:nvPr/>
        </p:nvPicPr>
        <p:blipFill>
          <a:blip r:embed="rId6"/>
          <a:srcRect l="39964" t="30048" r="31983" b="28356"/>
          <a:stretch>
            <a:fillRect/>
          </a:stretch>
        </p:blipFill>
        <p:spPr>
          <a:xfrm>
            <a:off x="300990" y="5255895"/>
            <a:ext cx="978535" cy="1450975"/>
          </a:xfrm>
          <a:prstGeom prst="rect">
            <a:avLst/>
          </a:prstGeom>
        </p:spPr>
      </p:pic>
      <p:grpSp>
        <p:nvGrpSpPr>
          <p:cNvPr id="26" name="Group 25">
            <a:extLst>
              <a:ext uri="{FF2B5EF4-FFF2-40B4-BE49-F238E27FC236}">
                <a16:creationId xmlns:a16="http://schemas.microsoft.com/office/drawing/2014/main" id="{19232723-9F89-4EEE-BDC8-76BE5B461ECB}"/>
              </a:ext>
            </a:extLst>
          </p:cNvPr>
          <p:cNvGrpSpPr/>
          <p:nvPr/>
        </p:nvGrpSpPr>
        <p:grpSpPr>
          <a:xfrm>
            <a:off x="5360687" y="460887"/>
            <a:ext cx="4396075" cy="929763"/>
            <a:chOff x="6856" y="7538"/>
            <a:chExt cx="22138" cy="3504"/>
          </a:xfrm>
          <a:solidFill>
            <a:srgbClr val="FFE6E8"/>
          </a:solidFill>
        </p:grpSpPr>
        <p:sp>
          <p:nvSpPr>
            <p:cNvPr id="27" name="Rounded Rectangular Callout 2">
              <a:extLst>
                <a:ext uri="{FF2B5EF4-FFF2-40B4-BE49-F238E27FC236}">
                  <a16:creationId xmlns:a16="http://schemas.microsoft.com/office/drawing/2014/main" id="{B36F6EA4-E750-487B-B723-ADFEFBCC04D9}"/>
                </a:ext>
              </a:extLst>
            </p:cNvPr>
            <p:cNvSpPr/>
            <p:nvPr/>
          </p:nvSpPr>
          <p:spPr>
            <a:xfrm>
              <a:off x="6856" y="7538"/>
              <a:ext cx="22138" cy="3504"/>
            </a:xfrm>
            <a:prstGeom prst="wedgeRoundRectCallout">
              <a:avLst>
                <a:gd name="adj1" fmla="val -37566"/>
                <a:gd name="adj2" fmla="val 90677"/>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 Box 27">
              <a:extLst>
                <a:ext uri="{FF2B5EF4-FFF2-40B4-BE49-F238E27FC236}">
                  <a16:creationId xmlns:a16="http://schemas.microsoft.com/office/drawing/2014/main" id="{6425A7F1-C797-457C-B033-30239EB920F6}"/>
                </a:ext>
              </a:extLst>
            </p:cNvPr>
            <p:cNvSpPr txBox="1"/>
            <p:nvPr/>
          </p:nvSpPr>
          <p:spPr>
            <a:xfrm>
              <a:off x="8032" y="7785"/>
              <a:ext cx="20084" cy="3257"/>
            </a:xfrm>
            <a:prstGeom prst="rect">
              <a:avLst/>
            </a:prstGeom>
            <a:grp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800" b="1"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70 - 57 - 13 = 0</a:t>
              </a:r>
              <a:endParaRPr kumimoji="0" lang="en-US" sz="48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pic>
        <p:nvPicPr>
          <p:cNvPr id="7" name="Picture 6">
            <a:extLst>
              <a:ext uri="{FF2B5EF4-FFF2-40B4-BE49-F238E27FC236}">
                <a16:creationId xmlns:a16="http://schemas.microsoft.com/office/drawing/2014/main" id="{79EC24E1-43FB-4E73-874E-DAD277A0119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94165" y="2513921"/>
            <a:ext cx="635186" cy="494949"/>
          </a:xfrm>
          <a:prstGeom prst="rect">
            <a:avLst/>
          </a:prstGeom>
        </p:spPr>
      </p:pic>
      <p:sp>
        <p:nvSpPr>
          <p:cNvPr id="9" name="TextBox 8">
            <a:extLst>
              <a:ext uri="{FF2B5EF4-FFF2-40B4-BE49-F238E27FC236}">
                <a16:creationId xmlns:a16="http://schemas.microsoft.com/office/drawing/2014/main" id="{690B4A6E-1108-4D6C-B41C-BF0544A1183F}"/>
              </a:ext>
            </a:extLst>
          </p:cNvPr>
          <p:cNvSpPr txBox="1"/>
          <p:nvPr/>
        </p:nvSpPr>
        <p:spPr>
          <a:xfrm>
            <a:off x="5708465" y="2426770"/>
            <a:ext cx="1619250"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00"/>
                </a:solidFill>
                <a:effectLst/>
                <a:uLnTx/>
                <a:uFillTx/>
                <a:latin typeface="Calibri"/>
                <a:ea typeface="+mn-ea"/>
                <a:cs typeface="+mn-cs"/>
              </a:rPr>
              <a:t>0</a:t>
            </a:r>
          </a:p>
        </p:txBody>
      </p:sp>
    </p:spTree>
    <p:extLst>
      <p:ext uri="{BB962C8B-B14F-4D97-AF65-F5344CB8AC3E}">
        <p14:creationId xmlns:p14="http://schemas.microsoft.com/office/powerpoint/2010/main" val="312585950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p:cTn id="15" dur="500" fill="hold"/>
                                        <p:tgtEl>
                                          <p:spTgt spid="26"/>
                                        </p:tgtEl>
                                        <p:attrNameLst>
                                          <p:attrName>ppt_w</p:attrName>
                                        </p:attrNameLst>
                                      </p:cBhvr>
                                      <p:tavLst>
                                        <p:tav tm="0">
                                          <p:val>
                                            <p:fltVal val="0"/>
                                          </p:val>
                                        </p:tav>
                                        <p:tav tm="100000">
                                          <p:val>
                                            <p:strVal val="#ppt_w"/>
                                          </p:val>
                                        </p:tav>
                                      </p:tavLst>
                                    </p:anim>
                                    <p:anim calcmode="lin" valueType="num">
                                      <p:cBhvr>
                                        <p:cTn id="16" dur="500" fill="hold"/>
                                        <p:tgtEl>
                                          <p:spTgt spid="26"/>
                                        </p:tgtEl>
                                        <p:attrNameLst>
                                          <p:attrName>ppt_h</p:attrName>
                                        </p:attrNameLst>
                                      </p:cBhvr>
                                      <p:tavLst>
                                        <p:tav tm="0">
                                          <p:val>
                                            <p:fltVal val="0"/>
                                          </p:val>
                                        </p:tav>
                                        <p:tav tm="100000">
                                          <p:val>
                                            <p:strVal val="#ppt_h"/>
                                          </p:val>
                                        </p:tav>
                                      </p:tavLst>
                                    </p:anim>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nodeType="clickEffect">
                                  <p:stCondLst>
                                    <p:cond delay="0"/>
                                  </p:stCondLst>
                                  <p:childTnLst>
                                    <p:anim calcmode="lin" valueType="num">
                                      <p:cBhvr>
                                        <p:cTn id="21" dur="500"/>
                                        <p:tgtEl>
                                          <p:spTgt spid="7"/>
                                        </p:tgtEl>
                                        <p:attrNameLst>
                                          <p:attrName>ppt_w</p:attrName>
                                        </p:attrNameLst>
                                      </p:cBhvr>
                                      <p:tavLst>
                                        <p:tav tm="0">
                                          <p:val>
                                            <p:strVal val="ppt_w"/>
                                          </p:val>
                                        </p:tav>
                                        <p:tav tm="100000">
                                          <p:val>
                                            <p:fltVal val="0"/>
                                          </p:val>
                                        </p:tav>
                                      </p:tavLst>
                                    </p:anim>
                                    <p:anim calcmode="lin" valueType="num">
                                      <p:cBhvr>
                                        <p:cTn id="22" dur="500"/>
                                        <p:tgtEl>
                                          <p:spTgt spid="7"/>
                                        </p:tgtEl>
                                        <p:attrNameLst>
                                          <p:attrName>ppt_h</p:attrName>
                                        </p:attrNameLst>
                                      </p:cBhvr>
                                      <p:tavLst>
                                        <p:tav tm="0">
                                          <p:val>
                                            <p:strVal val="ppt_h"/>
                                          </p:val>
                                        </p:tav>
                                        <p:tav tm="100000">
                                          <p:val>
                                            <p:fltVal val="0"/>
                                          </p:val>
                                        </p:tav>
                                      </p:tavLst>
                                    </p:anim>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38974"/>
          <a:stretch>
            <a:fillRect/>
          </a:stretch>
        </p:blipFill>
        <p:spPr>
          <a:xfrm>
            <a:off x="5072380" y="1120775"/>
            <a:ext cx="1623695" cy="2660650"/>
          </a:xfrm>
          <a:prstGeom prst="rect">
            <a:avLst/>
          </a:prstGeom>
        </p:spPr>
      </p:pic>
      <p:grpSp>
        <p:nvGrpSpPr>
          <p:cNvPr id="21" name="Group 20"/>
          <p:cNvGrpSpPr/>
          <p:nvPr/>
        </p:nvGrpSpPr>
        <p:grpSpPr>
          <a:xfrm>
            <a:off x="9362440" y="4469130"/>
            <a:ext cx="3192780" cy="2303780"/>
            <a:chOff x="14744" y="7038"/>
            <a:chExt cx="5028" cy="3628"/>
          </a:xfrm>
        </p:grpSpPr>
        <p:pic>
          <p:nvPicPr>
            <p:cNvPr id="5"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V="1">
              <a:off x="14744" y="7038"/>
              <a:ext cx="5029" cy="3628"/>
            </a:xfrm>
            <a:prstGeom prst="rect">
              <a:avLst/>
            </a:prstGeom>
          </p:spPr>
        </p:pic>
        <p:pic>
          <p:nvPicPr>
            <p:cNvPr id="7" name="Picture 6" descr="Picture16"/>
            <p:cNvPicPr>
              <a:picLocks noChangeAspect="1"/>
            </p:cNvPicPr>
            <p:nvPr/>
          </p:nvPicPr>
          <p:blipFill>
            <a:blip r:embed="rId8"/>
            <a:stretch>
              <a:fillRect/>
            </a:stretch>
          </p:blipFill>
          <p:spPr>
            <a:xfrm>
              <a:off x="15516" y="8561"/>
              <a:ext cx="3485" cy="1411"/>
            </a:xfrm>
            <a:prstGeom prst="rect">
              <a:avLst/>
            </a:prstGeom>
          </p:spPr>
        </p:pic>
      </p:grpSp>
      <p:grpSp>
        <p:nvGrpSpPr>
          <p:cNvPr id="20" name="Group 19"/>
          <p:cNvGrpSpPr/>
          <p:nvPr/>
        </p:nvGrpSpPr>
        <p:grpSpPr>
          <a:xfrm>
            <a:off x="7887970" y="488315"/>
            <a:ext cx="3192780" cy="2303780"/>
            <a:chOff x="12422" y="769"/>
            <a:chExt cx="5028" cy="3628"/>
          </a:xfrm>
        </p:grpSpPr>
        <p:pic>
          <p:nvPicPr>
            <p:cNvPr id="14" name="图片 1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12422" y="769"/>
              <a:ext cx="5029" cy="3628"/>
            </a:xfrm>
            <a:prstGeom prst="rect">
              <a:avLst/>
            </a:prstGeom>
          </p:spPr>
        </p:pic>
        <p:pic>
          <p:nvPicPr>
            <p:cNvPr id="8" name="Picture 7" descr="Picture15"/>
            <p:cNvPicPr>
              <a:picLocks noChangeAspect="1"/>
            </p:cNvPicPr>
            <p:nvPr/>
          </p:nvPicPr>
          <p:blipFill>
            <a:blip r:embed="rId9"/>
            <a:stretch>
              <a:fillRect/>
            </a:stretch>
          </p:blipFill>
          <p:spPr>
            <a:xfrm>
              <a:off x="13194" y="1109"/>
              <a:ext cx="3485" cy="1411"/>
            </a:xfrm>
            <a:prstGeom prst="rect">
              <a:avLst/>
            </a:prstGeom>
          </p:spPr>
        </p:pic>
      </p:grpSp>
      <p:grpSp>
        <p:nvGrpSpPr>
          <p:cNvPr id="19" name="Group 18"/>
          <p:cNvGrpSpPr/>
          <p:nvPr/>
        </p:nvGrpSpPr>
        <p:grpSpPr>
          <a:xfrm>
            <a:off x="4272280" y="4554220"/>
            <a:ext cx="3193415" cy="2303780"/>
            <a:chOff x="6728" y="7172"/>
            <a:chExt cx="5029" cy="3628"/>
          </a:xfrm>
        </p:grpSpPr>
        <p:pic>
          <p:nvPicPr>
            <p:cNvPr id="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0" name="Picture 9" descr="Picture14"/>
            <p:cNvPicPr>
              <a:picLocks noChangeAspect="1"/>
            </p:cNvPicPr>
            <p:nvPr/>
          </p:nvPicPr>
          <p:blipFill>
            <a:blip r:embed="rId10"/>
            <a:stretch>
              <a:fillRect/>
            </a:stretch>
          </p:blipFill>
          <p:spPr>
            <a:xfrm>
              <a:off x="7858" y="8083"/>
              <a:ext cx="3485" cy="1411"/>
            </a:xfrm>
            <a:prstGeom prst="rect">
              <a:avLst/>
            </a:prstGeom>
          </p:spPr>
        </p:pic>
      </p:grpSp>
      <p:grpSp>
        <p:nvGrpSpPr>
          <p:cNvPr id="15" name="Group 14"/>
          <p:cNvGrpSpPr/>
          <p:nvPr/>
        </p:nvGrpSpPr>
        <p:grpSpPr>
          <a:xfrm>
            <a:off x="4980305" y="0"/>
            <a:ext cx="3192780" cy="2303780"/>
            <a:chOff x="7843" y="0"/>
            <a:chExt cx="5028" cy="3628"/>
          </a:xfrm>
        </p:grpSpPr>
        <p:grpSp>
          <p:nvGrpSpPr>
            <p:cNvPr id="4" name="Group 3"/>
            <p:cNvGrpSpPr/>
            <p:nvPr/>
          </p:nvGrpSpPr>
          <p:grpSpPr>
            <a:xfrm>
              <a:off x="7843" y="0"/>
              <a:ext cx="5029" cy="3628"/>
              <a:chOff x="7843" y="0"/>
              <a:chExt cx="5029" cy="3628"/>
            </a:xfrm>
          </p:grpSpPr>
          <p:pic>
            <p:nvPicPr>
              <p:cNvPr id="9" name="图片 16"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2" name="Picture 11" descr="Picture13"/>
              <p:cNvPicPr>
                <a:picLocks noChangeAspect="1"/>
              </p:cNvPicPr>
              <p:nvPr/>
            </p:nvPicPr>
            <p:blipFill>
              <a:blip r:embed="rId11"/>
              <a:stretch>
                <a:fillRect/>
              </a:stretch>
            </p:blipFill>
            <p:spPr>
              <a:xfrm>
                <a:off x="8615" y="14"/>
                <a:ext cx="3485" cy="1411"/>
              </a:xfrm>
              <a:prstGeom prst="rect">
                <a:avLst/>
              </a:prstGeom>
            </p:spPr>
          </p:pic>
        </p:grpSp>
        <p:sp>
          <p:nvSpPr>
            <p:cNvPr id="26" name="Text Box 25"/>
            <p:cNvSpPr txBox="1"/>
            <p:nvPr/>
          </p:nvSpPr>
          <p:spPr>
            <a:xfrm>
              <a:off x="8791" y="1454"/>
              <a:ext cx="2674" cy="91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7030A0"/>
                  </a:solidFill>
                  <a:effectLst/>
                  <a:uLnTx/>
                  <a:uFillTx/>
                  <a:latin typeface="iCiel Cadena" panose="02000503000000020004" charset="0"/>
                  <a:ea typeface="+mn-ea"/>
                  <a:cs typeface="iCiel Cadena" panose="02000503000000020004" charset="0"/>
                </a:rPr>
                <a:t>Sao Mộc</a:t>
              </a:r>
            </a:p>
          </p:txBody>
        </p:sp>
      </p:grpSp>
      <p:pic>
        <p:nvPicPr>
          <p:cNvPr id="16" name="Picture 15" descr="Picture4"/>
          <p:cNvPicPr>
            <a:picLocks noChangeAspect="1"/>
          </p:cNvPicPr>
          <p:nvPr/>
        </p:nvPicPr>
        <p:blipFill>
          <a:blip r:embed="rId12"/>
          <a:stretch>
            <a:fillRect/>
          </a:stretch>
        </p:blipFill>
        <p:spPr>
          <a:xfrm>
            <a:off x="5196205" y="5543550"/>
            <a:ext cx="1621790" cy="1078865"/>
          </a:xfrm>
          <a:prstGeom prst="rect">
            <a:avLst/>
          </a:prstGeom>
        </p:spPr>
      </p:pic>
    </p:spTree>
    <p:extLst>
      <p:ext uri="{BB962C8B-B14F-4D97-AF65-F5344CB8AC3E}">
        <p14:creationId xmlns:p14="http://schemas.microsoft.com/office/powerpoint/2010/main" val="182284363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4" fill="hold" nodeType="withEffect">
                                  <p:stCondLst>
                                    <p:cond delay="0"/>
                                  </p:stCondLst>
                                  <p:childTnLst>
                                    <p:anim calcmode="lin" valueType="num">
                                      <p:cBhvr additive="base">
                                        <p:cTn id="6" dur="500"/>
                                        <p:tgtEl>
                                          <p:spTgt spid="15"/>
                                        </p:tgtEl>
                                        <p:attrNameLst>
                                          <p:attrName>ppt_y</p:attrName>
                                        </p:attrNameLst>
                                      </p:cBhvr>
                                      <p:tavLst>
                                        <p:tav tm="0">
                                          <p:val>
                                            <p:strVal val="#ppt_y"/>
                                          </p:val>
                                        </p:tav>
                                        <p:tav tm="100000">
                                          <p:val>
                                            <p:strVal val="#ppt_y+#ppt_h*1.125000"/>
                                          </p:val>
                                        </p:tav>
                                      </p:tavLst>
                                    </p:anim>
                                    <p:animEffect transition="out" filter="wipe(down)">
                                      <p:cBhvr>
                                        <p:cTn id="7" dur="500"/>
                                        <p:tgtEl>
                                          <p:spTgt spid="15"/>
                                        </p:tgtEl>
                                      </p:cBhvr>
                                    </p:animEffect>
                                    <p:set>
                                      <p:cBhvr>
                                        <p:cTn id="8" dur="1" fill="hold">
                                          <p:stCondLst>
                                            <p:cond delay="499"/>
                                          </p:stCondLst>
                                        </p:cTn>
                                        <p:tgtEl>
                                          <p:spTgt spid="15"/>
                                        </p:tgtEl>
                                        <p:attrNameLst>
                                          <p:attrName>style.visibility</p:attrName>
                                        </p:attrNameLst>
                                      </p:cBhvr>
                                      <p:to>
                                        <p:strVal val="hidden"/>
                                      </p:to>
                                    </p:set>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0 0 C 0.0325521 -0.0196296 0.129844 -0.12037 0.163177 -0.0632407 C 0.19651 -0.00611111 0.169219 0.214444 0.166667 0.285463 " pathEditMode="relative" ptsTypes="">
                                      <p:cBhvr>
                                        <p:cTn id="11" dur="2000" fill="hold"/>
                                        <p:tgtEl>
                                          <p:spTgt spid="22"/>
                                        </p:tgtEl>
                                        <p:attrNameLst>
                                          <p:attrName>ppt_x</p:attrName>
                                          <p:attrName>ppt_y</p:attrName>
                                        </p:attrNameLst>
                                      </p:cBhvr>
                                    </p:animMotion>
                                  </p:childTnLst>
                                </p:cTn>
                              </p:par>
                              <p:par>
                                <p:cTn id="12" presetID="5" presetClass="entr" presetSubtype="1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checkerboard(across)">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5" name="图片 4"/>
          <p:cNvPicPr>
            <a:picLocks noChangeAspect="1"/>
          </p:cNvPicPr>
          <p:nvPr/>
        </p:nvPicPr>
        <p:blipFill>
          <a:blip r:embed="rId3"/>
          <a:stretch>
            <a:fillRect/>
          </a:stretch>
        </p:blipFill>
        <p:spPr>
          <a:xfrm>
            <a:off x="-3276600" y="-2411730"/>
            <a:ext cx="11682095" cy="1168209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5196" y="4447382"/>
            <a:ext cx="4500000" cy="2500000"/>
          </a:xfrm>
          <a:prstGeom prst="rect">
            <a:avLst/>
          </a:prstGeom>
        </p:spPr>
      </p:pic>
      <p:pic>
        <p:nvPicPr>
          <p:cNvPr id="7" name="图片 6"/>
          <p:cNvPicPr>
            <a:picLocks noChangeAspect="1"/>
          </p:cNvPicPr>
          <p:nvPr/>
        </p:nvPicPr>
        <p:blipFill>
          <a:blip r:embed="rId5"/>
          <a:stretch>
            <a:fillRect/>
          </a:stretch>
        </p:blipFill>
        <p:spPr>
          <a:xfrm>
            <a:off x="4732020" y="0"/>
            <a:ext cx="6953885" cy="6302375"/>
          </a:xfrm>
          <a:prstGeom prst="rect">
            <a:avLst/>
          </a:prstGeom>
        </p:spPr>
      </p:pic>
      <p:pic>
        <p:nvPicPr>
          <p:cNvPr id="3" name="Picture 2" descr="Picture1"/>
          <p:cNvPicPr>
            <a:picLocks noChangeAspect="1"/>
          </p:cNvPicPr>
          <p:nvPr/>
        </p:nvPicPr>
        <p:blipFill>
          <a:blip r:embed="rId6"/>
          <a:stretch>
            <a:fillRect/>
          </a:stretch>
        </p:blipFill>
        <p:spPr>
          <a:xfrm>
            <a:off x="5610225" y="2155825"/>
            <a:ext cx="4968240" cy="2750185"/>
          </a:xfrm>
          <a:prstGeom prst="rect">
            <a:avLst/>
          </a:prstGeom>
        </p:spPr>
      </p:pic>
      <p:pic>
        <p:nvPicPr>
          <p:cNvPr id="4"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r="89667" b="49147"/>
          <a:stretch>
            <a:fillRect/>
          </a:stretch>
        </p:blipFill>
        <p:spPr>
          <a:xfrm>
            <a:off x="0" y="635"/>
            <a:ext cx="1259840" cy="685800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par>
                          <p:cTn id="21" fill="hold">
                            <p:stCondLst>
                              <p:cond delay="1500"/>
                            </p:stCondLst>
                            <p:childTnLst>
                              <p:par>
                                <p:cTn id="22" presetID="32" presetClass="emph" presetSubtype="0" repeatCount="indefinite" fill="hold" nodeType="afterEffect">
                                  <p:stCondLst>
                                    <p:cond delay="0"/>
                                  </p:stCondLst>
                                  <p:childTnLst>
                                    <p:animRot by="120000">
                                      <p:cBhvr>
                                        <p:cTn id="23" dur="100" fill="hold">
                                          <p:stCondLst>
                                            <p:cond delay="0"/>
                                          </p:stCondLst>
                                        </p:cTn>
                                        <p:tgtEl>
                                          <p:spTgt spid="3"/>
                                        </p:tgtEl>
                                        <p:attrNameLst>
                                          <p:attrName>r</p:attrName>
                                        </p:attrNameLst>
                                      </p:cBhvr>
                                    </p:animRot>
                                    <p:animRot by="-240000">
                                      <p:cBhvr>
                                        <p:cTn id="24" dur="200" fill="hold">
                                          <p:stCondLst>
                                            <p:cond delay="200"/>
                                          </p:stCondLst>
                                        </p:cTn>
                                        <p:tgtEl>
                                          <p:spTgt spid="3"/>
                                        </p:tgtEl>
                                        <p:attrNameLst>
                                          <p:attrName>r</p:attrName>
                                        </p:attrNameLst>
                                      </p:cBhvr>
                                    </p:animRot>
                                    <p:animRot by="240000">
                                      <p:cBhvr>
                                        <p:cTn id="25" dur="200" fill="hold">
                                          <p:stCondLst>
                                            <p:cond delay="400"/>
                                          </p:stCondLst>
                                        </p:cTn>
                                        <p:tgtEl>
                                          <p:spTgt spid="3"/>
                                        </p:tgtEl>
                                        <p:attrNameLst>
                                          <p:attrName>r</p:attrName>
                                        </p:attrNameLst>
                                      </p:cBhvr>
                                    </p:animRot>
                                    <p:animRot by="-240000">
                                      <p:cBhvr>
                                        <p:cTn id="26" dur="200" fill="hold">
                                          <p:stCondLst>
                                            <p:cond delay="600"/>
                                          </p:stCondLst>
                                        </p:cTn>
                                        <p:tgtEl>
                                          <p:spTgt spid="3"/>
                                        </p:tgtEl>
                                        <p:attrNameLst>
                                          <p:attrName>r</p:attrName>
                                        </p:attrNameLst>
                                      </p:cBhvr>
                                    </p:animRot>
                                    <p:animRot by="120000">
                                      <p:cBhvr>
                                        <p:cTn id="27"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grpSp>
        <p:nvGrpSpPr>
          <p:cNvPr id="6" name="Group 5"/>
          <p:cNvGrpSpPr/>
          <p:nvPr/>
        </p:nvGrpSpPr>
        <p:grpSpPr>
          <a:xfrm>
            <a:off x="3215640" y="-196850"/>
            <a:ext cx="5636895" cy="2044700"/>
            <a:chOff x="3599" y="-390"/>
            <a:chExt cx="11532" cy="3220"/>
          </a:xfrm>
        </p:grpSpPr>
        <p:grpSp>
          <p:nvGrpSpPr>
            <p:cNvPr id="80" name="Group 79"/>
            <p:cNvGrpSpPr/>
            <p:nvPr/>
          </p:nvGrpSpPr>
          <p:grpSpPr>
            <a:xfrm>
              <a:off x="3599" y="-390"/>
              <a:ext cx="11532" cy="3220"/>
              <a:chOff x="3370" y="-182"/>
              <a:chExt cx="11532" cy="3220"/>
            </a:xfrm>
          </p:grpSpPr>
          <p:sp>
            <p:nvSpPr>
              <p:cNvPr id="77" name="Google Shape;4238;p45"/>
              <p:cNvSpPr/>
              <p:nvPr/>
            </p:nvSpPr>
            <p:spPr>
              <a:xfrm rot="599">
                <a:off x="3370" y="786"/>
                <a:ext cx="11532" cy="2252"/>
              </a:xfrm>
              <a:prstGeom prst="rect">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4238" name="Google Shape;4238;p45"/>
              <p:cNvSpPr/>
              <p:nvPr/>
            </p:nvSpPr>
            <p:spPr>
              <a:xfrm rot="599">
                <a:off x="3632" y="786"/>
                <a:ext cx="11009" cy="2113"/>
              </a:xfrm>
              <a:prstGeom prst="rect">
                <a:avLst/>
              </a:prstGeom>
              <a:solidFill>
                <a:srgbClr val="FCD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4324" name="Google Shape;4324;p45"/>
              <p:cNvSpPr/>
              <p:nvPr/>
            </p:nvSpPr>
            <p:spPr>
              <a:xfrm rot="2153968">
                <a:off x="7746" y="-182"/>
                <a:ext cx="2676" cy="186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4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pic>
          <p:nvPicPr>
            <p:cNvPr id="104" name="Picture 103"/>
            <p:cNvPicPr/>
            <p:nvPr/>
          </p:nvPicPr>
          <p:blipFill>
            <a:blip r:embed="rId3"/>
            <a:stretch>
              <a:fillRect/>
            </a:stretch>
          </p:blipFill>
          <p:spPr>
            <a:xfrm>
              <a:off x="8259" y="-10"/>
              <a:ext cx="2552" cy="1282"/>
            </a:xfrm>
            <a:prstGeom prst="rect">
              <a:avLst/>
            </a:prstGeom>
            <a:noFill/>
            <a:ln w="9525">
              <a:noFill/>
            </a:ln>
          </p:spPr>
        </p:pic>
      </p:grpSp>
      <p:pic>
        <p:nvPicPr>
          <p:cNvPr id="87" name="Picture 86" descr="Picture7"/>
          <p:cNvPicPr>
            <a:picLocks noChangeAspect="1"/>
          </p:cNvPicPr>
          <p:nvPr/>
        </p:nvPicPr>
        <p:blipFill>
          <a:blip r:embed="rId4"/>
          <a:stretch>
            <a:fillRect/>
          </a:stretch>
        </p:blipFill>
        <p:spPr>
          <a:xfrm>
            <a:off x="3549650" y="611505"/>
            <a:ext cx="5175250" cy="1042670"/>
          </a:xfrm>
          <a:prstGeom prst="rect">
            <a:avLst/>
          </a:prstGeom>
        </p:spPr>
      </p:pic>
      <p:pic>
        <p:nvPicPr>
          <p:cNvPr id="90" name="图片 15"/>
          <p:cNvPicPr>
            <a:picLocks noChangeAspect="1"/>
          </p:cNvPicPr>
          <p:nvPr/>
        </p:nvPicPr>
        <p:blipFill rotWithShape="1">
          <a:blip r:embed="rId5">
            <a:extLst>
              <a:ext uri="{28A0092B-C50C-407E-A947-70E740481C1C}">
                <a14:useLocalDpi xmlns:a14="http://schemas.microsoft.com/office/drawing/2010/main" val="0"/>
              </a:ext>
            </a:extLst>
          </a:blip>
          <a:srcRect l="38681" t="55927"/>
          <a:stretch>
            <a:fillRect/>
          </a:stretch>
        </p:blipFill>
        <p:spPr>
          <a:xfrm>
            <a:off x="-265430" y="1102995"/>
            <a:ext cx="11946890" cy="5755005"/>
          </a:xfrm>
          <a:prstGeom prst="rect">
            <a:avLst/>
          </a:prstGeom>
        </p:spPr>
      </p:pic>
      <p:sp>
        <p:nvSpPr>
          <p:cNvPr id="91" name="Text Box 90"/>
          <p:cNvSpPr txBox="1"/>
          <p:nvPr/>
        </p:nvSpPr>
        <p:spPr>
          <a:xfrm>
            <a:off x="1737995" y="2471420"/>
            <a:ext cx="9267825" cy="3477875"/>
          </a:xfrm>
          <a:prstGeom prst="rect">
            <a:avLst/>
          </a:prstGeom>
          <a:noFill/>
        </p:spPr>
        <p:txBody>
          <a:bodyPr wrap="square" rtlCol="0">
            <a:spAutoFit/>
          </a:bodyPr>
          <a:lstStyle/>
          <a:p>
            <a:pPr indent="0" algn="l">
              <a:lnSpc>
                <a:spcPct val="100000"/>
              </a:lnSpc>
              <a:buNone/>
            </a:pPr>
            <a:r>
              <a:rPr lang="en-US" sz="4400" dirty="0">
                <a:solidFill>
                  <a:schemeClr val="tx1"/>
                </a:solidFill>
                <a:latin typeface="Calibri" panose="020F0502020204030204" charset="0"/>
                <a:cs typeface="Calibri" panose="020F0502020204030204" charset="0"/>
              </a:rPr>
              <a:t>                    </a:t>
            </a:r>
            <a:r>
              <a:rPr lang="en-US" sz="4400" b="1" dirty="0">
                <a:solidFill>
                  <a:srgbClr val="FF0000"/>
                </a:solidFill>
                <a:latin typeface="Calibri" panose="020F0502020204030204" charset="0"/>
                <a:cs typeface="Calibri" panose="020F0502020204030204" charset="0"/>
              </a:rPr>
              <a:t>Luật chơi:</a:t>
            </a:r>
            <a:endParaRPr lang="en-US" sz="4400" dirty="0">
              <a:solidFill>
                <a:schemeClr val="tx1"/>
              </a:solidFill>
              <a:latin typeface="Calibri" panose="020F0502020204030204" charset="0"/>
              <a:cs typeface="Calibri" panose="020F0502020204030204" charset="0"/>
            </a:endParaRPr>
          </a:p>
          <a:p>
            <a:pPr marL="457200" indent="-457200" algn="l">
              <a:lnSpc>
                <a:spcPct val="100000"/>
              </a:lnSpc>
              <a:buFont typeface="Wingdings" panose="05000000000000000000" charset="0"/>
              <a:buChar char="Ø"/>
            </a:pPr>
            <a:r>
              <a:rPr lang="en-US" sz="4400">
                <a:solidFill>
                  <a:schemeClr val="tx1"/>
                </a:solidFill>
                <a:latin typeface="Calibri" panose="020F0502020204030204" charset="0"/>
                <a:cs typeface="Calibri" panose="020F0502020204030204" charset="0"/>
              </a:rPr>
              <a:t>GV viết vài phép tính cộng bất kỳ lên bảng. Chia lớp làm 4 đội.(4 tổ)</a:t>
            </a:r>
            <a:endParaRPr lang="en-US" sz="4400" dirty="0">
              <a:solidFill>
                <a:schemeClr val="tx1"/>
              </a:solidFill>
              <a:latin typeface="Calibri" panose="020F0502020204030204" charset="0"/>
              <a:cs typeface="Calibri" panose="020F0502020204030204" charset="0"/>
            </a:endParaRPr>
          </a:p>
          <a:p>
            <a:pPr marL="457200" indent="-457200" algn="l">
              <a:lnSpc>
                <a:spcPct val="100000"/>
              </a:lnSpc>
              <a:buFont typeface="Wingdings" panose="05000000000000000000" charset="0"/>
              <a:buChar char="Ø"/>
            </a:pPr>
            <a:r>
              <a:rPr lang="en-US" sz="4400" dirty="0">
                <a:solidFill>
                  <a:schemeClr val="tx1"/>
                </a:solidFill>
                <a:latin typeface="Calibri" panose="020F0502020204030204" charset="0"/>
                <a:cs typeface="Calibri" panose="020F0502020204030204" charset="0"/>
              </a:rPr>
              <a:t> Tổ nào có tất cả thành </a:t>
            </a:r>
            <a:r>
              <a:rPr lang="en-US" sz="4400">
                <a:solidFill>
                  <a:schemeClr val="tx1"/>
                </a:solidFill>
                <a:latin typeface="Calibri" panose="020F0502020204030204" charset="0"/>
                <a:cs typeface="Calibri" panose="020F0502020204030204" charset="0"/>
              </a:rPr>
              <a:t>viên làm xong trước và đúng thì </a:t>
            </a:r>
            <a:r>
              <a:rPr lang="en-US" sz="4400" dirty="0">
                <a:solidFill>
                  <a:schemeClr val="tx1"/>
                </a:solidFill>
                <a:latin typeface="Calibri" panose="020F0502020204030204" charset="0"/>
                <a:cs typeface="Calibri" panose="020F0502020204030204" charset="0"/>
              </a:rPr>
              <a:t>thắng lượt.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down)">
                                      <p:cBhvr>
                                        <p:cTn id="7" dur="291">
                                          <p:stCondLst>
                                            <p:cond delay="0"/>
                                          </p:stCondLst>
                                        </p:cTn>
                                        <p:tgtEl>
                                          <p:spTgt spid="87"/>
                                        </p:tgtEl>
                                      </p:cBhvr>
                                    </p:animEffect>
                                    <p:anim calcmode="lin" valueType="num">
                                      <p:cBhvr>
                                        <p:cTn id="8" dur="914" tmFilter="0,0; 0.14,0.36; 0.43,0.73; 0.71,0.91; 1.0,1.0">
                                          <p:stCondLst>
                                            <p:cond delay="0"/>
                                          </p:stCondLst>
                                        </p:cTn>
                                        <p:tgtEl>
                                          <p:spTgt spid="87"/>
                                        </p:tgtEl>
                                        <p:attrNameLst>
                                          <p:attrName>ppt_x</p:attrName>
                                        </p:attrNameLst>
                                      </p:cBhvr>
                                      <p:tavLst>
                                        <p:tav tm="0">
                                          <p:val>
                                            <p:strVal val="#ppt_x-0.25"/>
                                          </p:val>
                                        </p:tav>
                                        <p:tav tm="100000">
                                          <p:val>
                                            <p:strVal val="#ppt_x"/>
                                          </p:val>
                                        </p:tav>
                                      </p:tavLst>
                                    </p:anim>
                                    <p:anim calcmode="lin" valueType="num">
                                      <p:cBhvr>
                                        <p:cTn id="9" dur="333" tmFilter="0.0,0.0; 0.25,0.07; 0.50,0.2; 0.75,0.467; 1.0,1.0">
                                          <p:stCondLst>
                                            <p:cond delay="0"/>
                                          </p:stCondLst>
                                        </p:cTn>
                                        <p:tgtEl>
                                          <p:spTgt spid="87"/>
                                        </p:tgtEl>
                                        <p:attrNameLst>
                                          <p:attrName>ppt_y</p:attrName>
                                        </p:attrNameLst>
                                      </p:cBhvr>
                                      <p:tavLst>
                                        <p:tav tm="0" fmla="#ppt_y-sin(pi*$)/3">
                                          <p:val>
                                            <p:fltVal val="0.5"/>
                                          </p:val>
                                        </p:tav>
                                        <p:tav tm="100000">
                                          <p:val>
                                            <p:fltVal val="1"/>
                                          </p:val>
                                        </p:tav>
                                      </p:tavLst>
                                    </p:anim>
                                    <p:anim calcmode="lin" valueType="num">
                                      <p:cBhvr>
                                        <p:cTn id="10" dur="333" tmFilter="0, 0; 0.125,0.2665; 0.25,0.4; 0.375,0.465; 0.5,0.5;  0.625,0.535; 0.75,0.6; 0.875,0.7335; 1,1">
                                          <p:stCondLst>
                                            <p:cond delay="333"/>
                                          </p:stCondLst>
                                        </p:cTn>
                                        <p:tgtEl>
                                          <p:spTgt spid="8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3"/>
                                          </p:stCondLst>
                                        </p:cTn>
                                        <p:tgtEl>
                                          <p:spTgt spid="8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30"/>
                                          </p:stCondLst>
                                        </p:cTn>
                                        <p:tgtEl>
                                          <p:spTgt spid="87"/>
                                        </p:tgtEl>
                                        <p:attrNameLst>
                                          <p:attrName>ppt_y</p:attrName>
                                        </p:attrNameLst>
                                      </p:cBhvr>
                                      <p:tavLst>
                                        <p:tav tm="0" fmla="#ppt_y-sin(pi*$)/81">
                                          <p:val>
                                            <p:fltVal val="0"/>
                                          </p:val>
                                        </p:tav>
                                        <p:tav tm="100000">
                                          <p:val>
                                            <p:fltVal val="1"/>
                                          </p:val>
                                        </p:tav>
                                      </p:tavLst>
                                    </p:anim>
                                    <p:animScale>
                                      <p:cBhvr>
                                        <p:cTn id="13" dur="14">
                                          <p:stCondLst>
                                            <p:cond delay="325"/>
                                          </p:stCondLst>
                                        </p:cTn>
                                        <p:tgtEl>
                                          <p:spTgt spid="87"/>
                                        </p:tgtEl>
                                      </p:cBhvr>
                                      <p:to x="100000" y="60000"/>
                                    </p:animScale>
                                    <p:animScale>
                                      <p:cBhvr>
                                        <p:cTn id="14" dur="82" decel="50000">
                                          <p:stCondLst>
                                            <p:cond delay="339"/>
                                          </p:stCondLst>
                                        </p:cTn>
                                        <p:tgtEl>
                                          <p:spTgt spid="87"/>
                                        </p:tgtEl>
                                      </p:cBhvr>
                                      <p:to x="100000" y="100000"/>
                                    </p:animScale>
                                    <p:animScale>
                                      <p:cBhvr>
                                        <p:cTn id="15" dur="14">
                                          <p:stCondLst>
                                            <p:cond delay="657"/>
                                          </p:stCondLst>
                                        </p:cTn>
                                        <p:tgtEl>
                                          <p:spTgt spid="87"/>
                                        </p:tgtEl>
                                      </p:cBhvr>
                                      <p:to x="100000" y="80000"/>
                                    </p:animScale>
                                    <p:animScale>
                                      <p:cBhvr>
                                        <p:cTn id="16" dur="82" decel="50000">
                                          <p:stCondLst>
                                            <p:cond delay="671"/>
                                          </p:stCondLst>
                                        </p:cTn>
                                        <p:tgtEl>
                                          <p:spTgt spid="87"/>
                                        </p:tgtEl>
                                      </p:cBhvr>
                                      <p:to x="100000" y="100000"/>
                                    </p:animScale>
                                    <p:animScale>
                                      <p:cBhvr>
                                        <p:cTn id="17" dur="14">
                                          <p:stCondLst>
                                            <p:cond delay="822"/>
                                          </p:stCondLst>
                                        </p:cTn>
                                        <p:tgtEl>
                                          <p:spTgt spid="87"/>
                                        </p:tgtEl>
                                      </p:cBhvr>
                                      <p:to x="100000" y="90000"/>
                                    </p:animScale>
                                    <p:animScale>
                                      <p:cBhvr>
                                        <p:cTn id="18" dur="82" decel="50000">
                                          <p:stCondLst>
                                            <p:cond delay="836"/>
                                          </p:stCondLst>
                                        </p:cTn>
                                        <p:tgtEl>
                                          <p:spTgt spid="87"/>
                                        </p:tgtEl>
                                      </p:cBhvr>
                                      <p:to x="100000" y="100000"/>
                                    </p:animScale>
                                    <p:animScale>
                                      <p:cBhvr>
                                        <p:cTn id="19" dur="14">
                                          <p:stCondLst>
                                            <p:cond delay="906"/>
                                          </p:stCondLst>
                                        </p:cTn>
                                        <p:tgtEl>
                                          <p:spTgt spid="87"/>
                                        </p:tgtEl>
                                      </p:cBhvr>
                                      <p:to x="100000" y="95000"/>
                                    </p:animScale>
                                    <p:animScale>
                                      <p:cBhvr>
                                        <p:cTn id="20" dur="82" decel="50000">
                                          <p:stCondLst>
                                            <p:cond delay="918"/>
                                          </p:stCondLst>
                                        </p:cTn>
                                        <p:tgtEl>
                                          <p:spTgt spid="8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291">
                                          <p:stCondLst>
                                            <p:cond delay="0"/>
                                          </p:stCondLst>
                                        </p:cTn>
                                        <p:tgtEl>
                                          <p:spTgt spid="6"/>
                                        </p:tgtEl>
                                      </p:cBhvr>
                                    </p:animEffect>
                                    <p:anim calcmode="lin" valueType="num">
                                      <p:cBhvr>
                                        <p:cTn id="24" dur="914"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333"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333" tmFilter="0, 0; 0.125,0.2665; 0.25,0.4; 0.375,0.465; 0.5,0.5;  0.625,0.535; 0.75,0.6; 0.875,0.7335; 1,1">
                                          <p:stCondLst>
                                            <p:cond delay="333"/>
                                          </p:stCondLst>
                                        </p:cTn>
                                        <p:tgtEl>
                                          <p:spTgt spid="6"/>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3"/>
                                          </p:stCondLst>
                                        </p:cTn>
                                        <p:tgtEl>
                                          <p:spTgt spid="6"/>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30"/>
                                          </p:stCondLst>
                                        </p:cTn>
                                        <p:tgtEl>
                                          <p:spTgt spid="6"/>
                                        </p:tgtEl>
                                        <p:attrNameLst>
                                          <p:attrName>ppt_y</p:attrName>
                                        </p:attrNameLst>
                                      </p:cBhvr>
                                      <p:tavLst>
                                        <p:tav tm="0" fmla="#ppt_y-sin(pi*$)/81">
                                          <p:val>
                                            <p:fltVal val="0"/>
                                          </p:val>
                                        </p:tav>
                                        <p:tav tm="100000">
                                          <p:val>
                                            <p:fltVal val="1"/>
                                          </p:val>
                                        </p:tav>
                                      </p:tavLst>
                                    </p:anim>
                                    <p:animScale>
                                      <p:cBhvr>
                                        <p:cTn id="29" dur="14">
                                          <p:stCondLst>
                                            <p:cond delay="325"/>
                                          </p:stCondLst>
                                        </p:cTn>
                                        <p:tgtEl>
                                          <p:spTgt spid="6"/>
                                        </p:tgtEl>
                                      </p:cBhvr>
                                      <p:to x="100000" y="60000"/>
                                    </p:animScale>
                                    <p:animScale>
                                      <p:cBhvr>
                                        <p:cTn id="30" dur="82" decel="50000">
                                          <p:stCondLst>
                                            <p:cond delay="339"/>
                                          </p:stCondLst>
                                        </p:cTn>
                                        <p:tgtEl>
                                          <p:spTgt spid="6"/>
                                        </p:tgtEl>
                                      </p:cBhvr>
                                      <p:to x="100000" y="100000"/>
                                    </p:animScale>
                                    <p:animScale>
                                      <p:cBhvr>
                                        <p:cTn id="31" dur="14">
                                          <p:stCondLst>
                                            <p:cond delay="657"/>
                                          </p:stCondLst>
                                        </p:cTn>
                                        <p:tgtEl>
                                          <p:spTgt spid="6"/>
                                        </p:tgtEl>
                                      </p:cBhvr>
                                      <p:to x="100000" y="80000"/>
                                    </p:animScale>
                                    <p:animScale>
                                      <p:cBhvr>
                                        <p:cTn id="32" dur="82" decel="50000">
                                          <p:stCondLst>
                                            <p:cond delay="671"/>
                                          </p:stCondLst>
                                        </p:cTn>
                                        <p:tgtEl>
                                          <p:spTgt spid="6"/>
                                        </p:tgtEl>
                                      </p:cBhvr>
                                      <p:to x="100000" y="100000"/>
                                    </p:animScale>
                                    <p:animScale>
                                      <p:cBhvr>
                                        <p:cTn id="33" dur="14">
                                          <p:stCondLst>
                                            <p:cond delay="822"/>
                                          </p:stCondLst>
                                        </p:cTn>
                                        <p:tgtEl>
                                          <p:spTgt spid="6"/>
                                        </p:tgtEl>
                                      </p:cBhvr>
                                      <p:to x="100000" y="90000"/>
                                    </p:animScale>
                                    <p:animScale>
                                      <p:cBhvr>
                                        <p:cTn id="34" dur="82" decel="50000">
                                          <p:stCondLst>
                                            <p:cond delay="836"/>
                                          </p:stCondLst>
                                        </p:cTn>
                                        <p:tgtEl>
                                          <p:spTgt spid="6"/>
                                        </p:tgtEl>
                                      </p:cBhvr>
                                      <p:to x="100000" y="100000"/>
                                    </p:animScale>
                                    <p:animScale>
                                      <p:cBhvr>
                                        <p:cTn id="35" dur="14">
                                          <p:stCondLst>
                                            <p:cond delay="906"/>
                                          </p:stCondLst>
                                        </p:cTn>
                                        <p:tgtEl>
                                          <p:spTgt spid="6"/>
                                        </p:tgtEl>
                                      </p:cBhvr>
                                      <p:to x="100000" y="95000"/>
                                    </p:animScale>
                                    <p:animScale>
                                      <p:cBhvr>
                                        <p:cTn id="36" dur="82" decel="50000">
                                          <p:stCondLst>
                                            <p:cond delay="918"/>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500" fill="hold">
                                          <p:stCondLst>
                                            <p:cond delay="0"/>
                                          </p:stCondLst>
                                        </p:cTn>
                                        <p:tgtEl>
                                          <p:spTgt spid="91">
                                            <p:txEl>
                                              <p:pRg st="0" end="0"/>
                                            </p:txEl>
                                          </p:spTgt>
                                        </p:tgtEl>
                                        <p:attrNameLst>
                                          <p:attrName>style.visibility</p:attrName>
                                        </p:attrNameLst>
                                      </p:cBhvr>
                                      <p:to>
                                        <p:strVal val="visible"/>
                                      </p:to>
                                    </p:set>
                                    <p:animEffect transition="in" filter="fade">
                                      <p:cBhvr>
                                        <p:cTn id="41" dur="500"/>
                                        <p:tgtEl>
                                          <p:spTgt spid="91">
                                            <p:txEl>
                                              <p:pRg st="0" end="0"/>
                                            </p:txEl>
                                          </p:spTgt>
                                        </p:tgtEl>
                                      </p:cBhvr>
                                    </p:animEffect>
                                    <p:anim calcmode="lin" valueType="num">
                                      <p:cBhvr>
                                        <p:cTn id="42" dur="500" fill="hold"/>
                                        <p:tgtEl>
                                          <p:spTgt spid="91">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91">
                                            <p:txEl>
                                              <p:pRg st="0" end="0"/>
                                            </p:txEl>
                                          </p:spTgt>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500" fill="hold">
                                          <p:stCondLst>
                                            <p:cond delay="0"/>
                                          </p:stCondLst>
                                        </p:cTn>
                                        <p:tgtEl>
                                          <p:spTgt spid="90"/>
                                        </p:tgtEl>
                                        <p:attrNameLst>
                                          <p:attrName>style.visibility</p:attrName>
                                        </p:attrNameLst>
                                      </p:cBhvr>
                                      <p:to>
                                        <p:strVal val="visible"/>
                                      </p:to>
                                    </p:set>
                                    <p:animEffect transition="in" filter="fade">
                                      <p:cBhvr>
                                        <p:cTn id="46" dur="500"/>
                                        <p:tgtEl>
                                          <p:spTgt spid="90"/>
                                        </p:tgtEl>
                                      </p:cBhvr>
                                    </p:animEffect>
                                    <p:anim calcmode="lin" valueType="num">
                                      <p:cBhvr>
                                        <p:cTn id="47" dur="500" fill="hold"/>
                                        <p:tgtEl>
                                          <p:spTgt spid="90"/>
                                        </p:tgtEl>
                                        <p:attrNameLst>
                                          <p:attrName>ppt_x</p:attrName>
                                        </p:attrNameLst>
                                      </p:cBhvr>
                                      <p:tavLst>
                                        <p:tav tm="0">
                                          <p:val>
                                            <p:strVal val="#ppt_x"/>
                                          </p:val>
                                        </p:tav>
                                        <p:tav tm="100000">
                                          <p:val>
                                            <p:strVal val="#ppt_x"/>
                                          </p:val>
                                        </p:tav>
                                      </p:tavLst>
                                    </p:anim>
                                    <p:anim calcmode="lin" valueType="num">
                                      <p:cBhvr>
                                        <p:cTn id="48" dur="500" fill="hold"/>
                                        <p:tgtEl>
                                          <p:spTgt spid="9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nodeType="clickEffect">
                                  <p:stCondLst>
                                    <p:cond delay="0"/>
                                  </p:stCondLst>
                                  <p:childTnLst>
                                    <p:set>
                                      <p:cBhvr>
                                        <p:cTn id="52" dur="500" fill="hold">
                                          <p:stCondLst>
                                            <p:cond delay="0"/>
                                          </p:stCondLst>
                                        </p:cTn>
                                        <p:tgtEl>
                                          <p:spTgt spid="91">
                                            <p:txEl>
                                              <p:pRg st="1" end="1"/>
                                            </p:txEl>
                                          </p:spTgt>
                                        </p:tgtEl>
                                        <p:attrNameLst>
                                          <p:attrName>style.visibility</p:attrName>
                                        </p:attrNameLst>
                                      </p:cBhvr>
                                      <p:to>
                                        <p:strVal val="visible"/>
                                      </p:to>
                                    </p:set>
                                    <p:animEffect transition="in" filter="fade">
                                      <p:cBhvr>
                                        <p:cTn id="53" dur="500"/>
                                        <p:tgtEl>
                                          <p:spTgt spid="91">
                                            <p:txEl>
                                              <p:pRg st="1" end="1"/>
                                            </p:txEl>
                                          </p:spTgt>
                                        </p:tgtEl>
                                      </p:cBhvr>
                                    </p:animEffect>
                                    <p:anim calcmode="lin" valueType="num">
                                      <p:cBhvr>
                                        <p:cTn id="54" dur="500" fill="hold"/>
                                        <p:tgtEl>
                                          <p:spTgt spid="91">
                                            <p:txEl>
                                              <p:pRg st="1" end="1"/>
                                            </p:txEl>
                                          </p:spTgt>
                                        </p:tgtEl>
                                        <p:attrNameLst>
                                          <p:attrName>ppt_x</p:attrName>
                                        </p:attrNameLst>
                                      </p:cBhvr>
                                      <p:tavLst>
                                        <p:tav tm="0">
                                          <p:val>
                                            <p:strVal val="#ppt_x"/>
                                          </p:val>
                                        </p:tav>
                                        <p:tav tm="100000">
                                          <p:val>
                                            <p:strVal val="#ppt_x"/>
                                          </p:val>
                                        </p:tav>
                                      </p:tavLst>
                                    </p:anim>
                                    <p:anim calcmode="lin" valueType="num">
                                      <p:cBhvr>
                                        <p:cTn id="55" dur="500" fill="hold"/>
                                        <p:tgtEl>
                                          <p:spTgt spid="9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nodeType="clickEffect">
                                  <p:stCondLst>
                                    <p:cond delay="0"/>
                                  </p:stCondLst>
                                  <p:childTnLst>
                                    <p:set>
                                      <p:cBhvr>
                                        <p:cTn id="59" dur="500" fill="hold">
                                          <p:stCondLst>
                                            <p:cond delay="0"/>
                                          </p:stCondLst>
                                        </p:cTn>
                                        <p:tgtEl>
                                          <p:spTgt spid="91">
                                            <p:txEl>
                                              <p:pRg st="2" end="2"/>
                                            </p:txEl>
                                          </p:spTgt>
                                        </p:tgtEl>
                                        <p:attrNameLst>
                                          <p:attrName>style.visibility</p:attrName>
                                        </p:attrNameLst>
                                      </p:cBhvr>
                                      <p:to>
                                        <p:strVal val="visible"/>
                                      </p:to>
                                    </p:set>
                                    <p:animEffect transition="in" filter="fade">
                                      <p:cBhvr>
                                        <p:cTn id="60" dur="500"/>
                                        <p:tgtEl>
                                          <p:spTgt spid="91">
                                            <p:txEl>
                                              <p:pRg st="2" end="2"/>
                                            </p:txEl>
                                          </p:spTgt>
                                        </p:tgtEl>
                                      </p:cBhvr>
                                    </p:animEffect>
                                    <p:anim calcmode="lin" valueType="num">
                                      <p:cBhvr>
                                        <p:cTn id="61" dur="500" fill="hold"/>
                                        <p:tgtEl>
                                          <p:spTgt spid="91">
                                            <p:txEl>
                                              <p:pRg st="2" end="2"/>
                                            </p:txEl>
                                          </p:spTgt>
                                        </p:tgtEl>
                                        <p:attrNameLst>
                                          <p:attrName>ppt_x</p:attrName>
                                        </p:attrNameLst>
                                      </p:cBhvr>
                                      <p:tavLst>
                                        <p:tav tm="0">
                                          <p:val>
                                            <p:strVal val="#ppt_x"/>
                                          </p:val>
                                        </p:tav>
                                        <p:tav tm="100000">
                                          <p:val>
                                            <p:strVal val="#ppt_x"/>
                                          </p:val>
                                        </p:tav>
                                      </p:tavLst>
                                    </p:anim>
                                    <p:anim calcmode="lin" valueType="num">
                                      <p:cBhvr>
                                        <p:cTn id="62" dur="500" fill="hold"/>
                                        <p:tgtEl>
                                          <p:spTgt spid="9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1" name="图片 5"/>
          <p:cNvPicPr>
            <a:picLocks noChangeAspect="1"/>
          </p:cNvPicPr>
          <p:nvPr/>
        </p:nvPicPr>
        <p:blipFill>
          <a:blip r:embed="rId5"/>
          <a:stretch>
            <a:fillRect/>
          </a:stretch>
        </p:blipFill>
        <p:spPr>
          <a:xfrm>
            <a:off x="3653155" y="649605"/>
            <a:ext cx="6846570" cy="6846570"/>
          </a:xfrm>
          <a:prstGeom prst="rect">
            <a:avLst/>
          </a:prstGeom>
        </p:spPr>
      </p:pic>
      <p:pic>
        <p:nvPicPr>
          <p:cNvPr id="73" name="图片 5"/>
          <p:cNvPicPr>
            <a:picLocks noChangeAspect="1"/>
          </p:cNvPicPr>
          <p:nvPr/>
        </p:nvPicPr>
        <p:blipFill>
          <a:blip r:embed="rId5"/>
          <a:stretch>
            <a:fillRect/>
          </a:stretch>
        </p:blipFill>
        <p:spPr>
          <a:xfrm>
            <a:off x="6495415" y="697230"/>
            <a:ext cx="6846570" cy="6846570"/>
          </a:xfrm>
          <a:prstGeom prst="rect">
            <a:avLst/>
          </a:prstGeom>
        </p:spPr>
      </p:pic>
      <p:pic>
        <p:nvPicPr>
          <p:cNvPr id="8"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82495" t="28460" r="10423" b="58812"/>
          <a:stretch>
            <a:fillRect/>
          </a:stretch>
        </p:blipFill>
        <p:spPr>
          <a:xfrm>
            <a:off x="8517890" y="2950210"/>
            <a:ext cx="652145" cy="2324735"/>
          </a:xfrm>
          <a:prstGeom prst="rect">
            <a:avLst/>
          </a:prstGeom>
        </p:spPr>
      </p:pic>
      <p:pic>
        <p:nvPicPr>
          <p:cNvPr id="20" name="图片 5"/>
          <p:cNvPicPr>
            <a:picLocks noChangeAspect="1"/>
          </p:cNvPicPr>
          <p:nvPr/>
        </p:nvPicPr>
        <p:blipFill>
          <a:blip r:embed="rId5"/>
          <a:stretch>
            <a:fillRect/>
          </a:stretch>
        </p:blipFill>
        <p:spPr>
          <a:xfrm>
            <a:off x="747395" y="601980"/>
            <a:ext cx="6846570" cy="6846570"/>
          </a:xfrm>
          <a:prstGeom prst="rect">
            <a:avLst/>
          </a:prstGeom>
        </p:spPr>
      </p:pic>
      <p:pic>
        <p:nvPicPr>
          <p:cNvPr id="7"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5857240" y="2950210"/>
            <a:ext cx="353060" cy="2340610"/>
          </a:xfrm>
          <a:prstGeom prst="rect">
            <a:avLst/>
          </a:prstGeom>
        </p:spPr>
      </p:pic>
      <p:pic>
        <p:nvPicPr>
          <p:cNvPr id="5"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2990215" y="3194685"/>
            <a:ext cx="353060" cy="2340610"/>
          </a:xfrm>
          <a:prstGeom prst="rect">
            <a:avLst/>
          </a:prstGeom>
        </p:spPr>
      </p:pic>
      <p:grpSp>
        <p:nvGrpSpPr>
          <p:cNvPr id="6" name="Group 5"/>
          <p:cNvGrpSpPr/>
          <p:nvPr/>
        </p:nvGrpSpPr>
        <p:grpSpPr>
          <a:xfrm>
            <a:off x="3215640" y="-196850"/>
            <a:ext cx="5636895" cy="2044700"/>
            <a:chOff x="3599" y="-390"/>
            <a:chExt cx="11532" cy="3220"/>
          </a:xfrm>
        </p:grpSpPr>
        <p:grpSp>
          <p:nvGrpSpPr>
            <p:cNvPr id="80" name="Group 79"/>
            <p:cNvGrpSpPr/>
            <p:nvPr/>
          </p:nvGrpSpPr>
          <p:grpSpPr>
            <a:xfrm>
              <a:off x="3599" y="-390"/>
              <a:ext cx="11532" cy="3220"/>
              <a:chOff x="3370" y="-182"/>
              <a:chExt cx="11532" cy="3220"/>
            </a:xfrm>
          </p:grpSpPr>
          <p:sp>
            <p:nvSpPr>
              <p:cNvPr id="77" name="Google Shape;4238;p45"/>
              <p:cNvSpPr/>
              <p:nvPr/>
            </p:nvSpPr>
            <p:spPr>
              <a:xfrm rot="599">
                <a:off x="3370" y="786"/>
                <a:ext cx="11532" cy="2252"/>
              </a:xfrm>
              <a:prstGeom prst="rect">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4238" name="Google Shape;4238;p45"/>
              <p:cNvSpPr/>
              <p:nvPr/>
            </p:nvSpPr>
            <p:spPr>
              <a:xfrm rot="599">
                <a:off x="3632" y="786"/>
                <a:ext cx="11009" cy="2113"/>
              </a:xfrm>
              <a:prstGeom prst="rect">
                <a:avLst/>
              </a:prstGeom>
              <a:solidFill>
                <a:srgbClr val="FCD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4324" name="Google Shape;4324;p45"/>
              <p:cNvSpPr/>
              <p:nvPr/>
            </p:nvSpPr>
            <p:spPr>
              <a:xfrm rot="2153968">
                <a:off x="7746" y="-182"/>
                <a:ext cx="2676" cy="186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4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pic>
          <p:nvPicPr>
            <p:cNvPr id="104" name="Picture 103"/>
            <p:cNvPicPr/>
            <p:nvPr/>
          </p:nvPicPr>
          <p:blipFill>
            <a:blip r:embed="rId6"/>
            <a:stretch>
              <a:fillRect/>
            </a:stretch>
          </p:blipFill>
          <p:spPr>
            <a:xfrm>
              <a:off x="8259" y="-10"/>
              <a:ext cx="2552" cy="1282"/>
            </a:xfrm>
            <a:prstGeom prst="rect">
              <a:avLst/>
            </a:prstGeom>
            <a:noFill/>
            <a:ln w="9525">
              <a:noFill/>
            </a:ln>
          </p:spPr>
        </p:pic>
      </p:grpSp>
      <p:pic>
        <p:nvPicPr>
          <p:cNvPr id="16" name="图片 5"/>
          <p:cNvPicPr>
            <a:picLocks noChangeAspect="1"/>
          </p:cNvPicPr>
          <p:nvPr/>
        </p:nvPicPr>
        <p:blipFill>
          <a:blip r:embed="rId5"/>
          <a:stretch>
            <a:fillRect/>
          </a:stretch>
        </p:blipFill>
        <p:spPr>
          <a:xfrm>
            <a:off x="-2252980" y="601980"/>
            <a:ext cx="6846570" cy="6846570"/>
          </a:xfrm>
          <a:prstGeom prst="rect">
            <a:avLst/>
          </a:prstGeom>
        </p:spPr>
      </p:pic>
      <p:sp>
        <p:nvSpPr>
          <p:cNvPr id="25" name="Rounded Rectangle 24"/>
          <p:cNvSpPr/>
          <p:nvPr/>
        </p:nvSpPr>
        <p:spPr>
          <a:xfrm>
            <a:off x="73660" y="4613910"/>
            <a:ext cx="2310765" cy="1218565"/>
          </a:xfrm>
          <a:prstGeom prst="roundRect">
            <a:avLst>
              <a:gd name="adj" fmla="val 0"/>
            </a:avLst>
          </a:prstGeom>
          <a:solidFill>
            <a:srgbClr val="0070C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4"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0" y="3194685"/>
            <a:ext cx="353060" cy="2340610"/>
          </a:xfrm>
          <a:prstGeom prst="rect">
            <a:avLst/>
          </a:prstGeom>
        </p:spPr>
      </p:pic>
      <p:sp>
        <p:nvSpPr>
          <p:cNvPr id="10" name="Rectangle: Rounded Corners 39"/>
          <p:cNvSpPr/>
          <p:nvPr/>
        </p:nvSpPr>
        <p:spPr>
          <a:xfrm>
            <a:off x="71854" y="465623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a:latin typeface="Times New Roman" panose="02020603050405020304" charset="0"/>
              <a:cs typeface="Times New Roman" panose="02020603050405020304" charset="0"/>
            </a:endParaRPr>
          </a:p>
        </p:txBody>
      </p:sp>
      <p:sp>
        <p:nvSpPr>
          <p:cNvPr id="11" name="Rectangle: Rounded Corners 26"/>
          <p:cNvSpPr/>
          <p:nvPr/>
        </p:nvSpPr>
        <p:spPr>
          <a:xfrm>
            <a:off x="71854" y="468862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rgbClr val="FF0000"/>
                </a:solidFill>
                <a:effectLst/>
                <a:latin typeface="Times New Roman" panose="02020603050405020304" charset="0"/>
                <a:cs typeface="Times New Roman" panose="02020603050405020304" charset="0"/>
              </a:rPr>
              <a:t>1</a:t>
            </a:r>
          </a:p>
        </p:txBody>
      </p:sp>
      <p:sp>
        <p:nvSpPr>
          <p:cNvPr id="12" name="Rectangle: Rounded Corners 30"/>
          <p:cNvSpPr/>
          <p:nvPr/>
        </p:nvSpPr>
        <p:spPr>
          <a:xfrm>
            <a:off x="72489" y="469052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rgbClr val="FF0000"/>
                </a:solidFill>
                <a:latin typeface="Times New Roman" panose="02020603050405020304" charset="0"/>
                <a:cs typeface="Times New Roman" panose="02020603050405020304" charset="0"/>
              </a:rPr>
              <a:t>2</a:t>
            </a:r>
          </a:p>
        </p:txBody>
      </p:sp>
      <p:sp>
        <p:nvSpPr>
          <p:cNvPr id="13" name="Rectangle: Rounded Corners 31"/>
          <p:cNvSpPr/>
          <p:nvPr/>
        </p:nvSpPr>
        <p:spPr>
          <a:xfrm>
            <a:off x="73124" y="467909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rgbClr val="FF0000"/>
                </a:solidFill>
                <a:latin typeface="Times New Roman" panose="02020603050405020304" charset="0"/>
                <a:cs typeface="Times New Roman" panose="02020603050405020304" charset="0"/>
              </a:rPr>
              <a:t>3</a:t>
            </a:r>
          </a:p>
        </p:txBody>
      </p:sp>
      <p:sp>
        <p:nvSpPr>
          <p:cNvPr id="14" name="Rectangle: Rounded Corners 32"/>
          <p:cNvSpPr/>
          <p:nvPr/>
        </p:nvSpPr>
        <p:spPr>
          <a:xfrm>
            <a:off x="73759" y="464988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rgbClr val="FF0000"/>
                </a:solidFill>
                <a:latin typeface="Times New Roman" panose="02020603050405020304" charset="0"/>
                <a:cs typeface="Times New Roman" panose="02020603050405020304" charset="0"/>
              </a:rPr>
              <a:t>4</a:t>
            </a:r>
          </a:p>
        </p:txBody>
      </p:sp>
      <p:sp>
        <p:nvSpPr>
          <p:cNvPr id="15" name="Rectangle: Rounded Corners 33"/>
          <p:cNvSpPr/>
          <p:nvPr/>
        </p:nvSpPr>
        <p:spPr>
          <a:xfrm>
            <a:off x="71854" y="465941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rgbClr val="FF0000"/>
                </a:solidFill>
                <a:latin typeface="Times New Roman" panose="02020603050405020304" charset="0"/>
                <a:cs typeface="Times New Roman" panose="02020603050405020304" charset="0"/>
              </a:rPr>
              <a:t>5</a:t>
            </a:r>
          </a:p>
        </p:txBody>
      </p:sp>
      <p:sp>
        <p:nvSpPr>
          <p:cNvPr id="59" name="Text Box 58"/>
          <p:cNvSpPr txBox="1"/>
          <p:nvPr/>
        </p:nvSpPr>
        <p:spPr>
          <a:xfrm>
            <a:off x="232410" y="1340485"/>
            <a:ext cx="1875790" cy="768350"/>
          </a:xfrm>
          <a:prstGeom prst="rect">
            <a:avLst/>
          </a:prstGeom>
          <a:noFill/>
          <a:extLst>
            <a:ext uri="{909E8E84-426E-40DD-AFC4-6F175D3DCCD1}">
              <a14:hiddenFill xmlns:a14="http://schemas.microsoft.com/office/drawing/2010/main">
                <a:solidFill>
                  <a:srgbClr val="7030A0"/>
                </a:solidFill>
              </a14:hiddenFill>
            </a:ext>
          </a:extLst>
        </p:spPr>
        <p:txBody>
          <a:bodyPr wrap="square" rtlCol="0">
            <a:spAutoFit/>
          </a:bodyPr>
          <a:lstStyle/>
          <a:p>
            <a:r>
              <a:rPr lang="en-US" sz="4400" b="1" u="sng">
                <a:solidFill>
                  <a:schemeClr val="bg1"/>
                </a:solidFill>
                <a:latin typeface="Calibri" panose="020F0502020204030204" charset="0"/>
                <a:cs typeface="Calibri" panose="020F0502020204030204" charset="0"/>
              </a:rPr>
              <a:t>ĐIỂM:</a:t>
            </a:r>
          </a:p>
        </p:txBody>
      </p:sp>
      <p:sp>
        <p:nvSpPr>
          <p:cNvPr id="39" name="Rounded Rectangle 38"/>
          <p:cNvSpPr/>
          <p:nvPr/>
        </p:nvSpPr>
        <p:spPr>
          <a:xfrm>
            <a:off x="1057275" y="6042025"/>
            <a:ext cx="10077450" cy="580390"/>
          </a:xfrm>
          <a:prstGeom prst="roundRect">
            <a:avLst/>
          </a:prstGeom>
          <a:solidFill>
            <a:srgbClr val="FEF5EC"/>
          </a:solidFill>
          <a:ln>
            <a:solidFill>
              <a:schemeClr val="tx1"/>
            </a:solidFill>
            <a:prstDash val="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3600" dirty="0" err="1">
                <a:solidFill>
                  <a:schemeClr val="tx1"/>
                </a:solidFill>
                <a:latin typeface="Calibri" panose="020F0502020204030204" charset="0"/>
                <a:cs typeface="Calibri" panose="020F0502020204030204" charset="0"/>
              </a:rPr>
              <a:t>Tổ nào </a:t>
            </a:r>
            <a:r>
              <a:rPr lang="en-US" sz="3600" err="1">
                <a:solidFill>
                  <a:schemeClr val="tx1"/>
                </a:solidFill>
                <a:latin typeface="Calibri" panose="020F0502020204030204" charset="0"/>
                <a:cs typeface="Calibri" panose="020F0502020204030204" charset="0"/>
              </a:rPr>
              <a:t>có </a:t>
            </a:r>
            <a:r>
              <a:rPr lang="en-US" sz="3600">
                <a:solidFill>
                  <a:schemeClr val="tx1"/>
                </a:solidFill>
                <a:latin typeface="Calibri" panose="020F0502020204030204" charset="0"/>
                <a:cs typeface="Calibri" panose="020F0502020204030204" charset="0"/>
              </a:rPr>
              <a:t>nhiều </a:t>
            </a:r>
            <a:r>
              <a:rPr lang="en-US" sz="3600" dirty="0" err="1">
                <a:solidFill>
                  <a:schemeClr val="tx1"/>
                </a:solidFill>
                <a:latin typeface="Calibri" panose="020F0502020204030204" charset="0"/>
                <a:cs typeface="Calibri" panose="020F0502020204030204" charset="0"/>
              </a:rPr>
              <a:t>thành </a:t>
            </a:r>
            <a:r>
              <a:rPr lang="en-US" sz="3600" err="1">
                <a:solidFill>
                  <a:schemeClr val="tx1"/>
                </a:solidFill>
                <a:latin typeface="Calibri" panose="020F0502020204030204" charset="0"/>
                <a:cs typeface="Calibri" panose="020F0502020204030204" charset="0"/>
              </a:rPr>
              <a:t>viên </a:t>
            </a:r>
            <a:r>
              <a:rPr lang="en-US" sz="3600">
                <a:solidFill>
                  <a:schemeClr val="tx1"/>
                </a:solidFill>
                <a:latin typeface="Calibri" panose="020F0502020204030204" charset="0"/>
                <a:cs typeface="Calibri" panose="020F0502020204030204" charset="0"/>
              </a:rPr>
              <a:t>xong </a:t>
            </a:r>
            <a:r>
              <a:rPr lang="en-US" sz="3600" dirty="0" err="1">
                <a:solidFill>
                  <a:schemeClr val="tx1"/>
                </a:solidFill>
                <a:latin typeface="Calibri" panose="020F0502020204030204" charset="0"/>
                <a:cs typeface="Calibri" panose="020F0502020204030204" charset="0"/>
              </a:rPr>
              <a:t>trước +1 điểm</a:t>
            </a:r>
          </a:p>
        </p:txBody>
      </p:sp>
      <p:sp>
        <p:nvSpPr>
          <p:cNvPr id="19" name="Plus Sign 27"/>
          <p:cNvSpPr/>
          <p:nvPr/>
        </p:nvSpPr>
        <p:spPr>
          <a:xfrm>
            <a:off x="1335761" y="463655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1938655" y="2395855"/>
            <a:ext cx="1369060" cy="2233930"/>
            <a:chOff x="14392" y="3768"/>
            <a:chExt cx="2156" cy="3518"/>
          </a:xfrm>
        </p:grpSpPr>
        <p:cxnSp>
          <p:nvCxnSpPr>
            <p:cNvPr id="30" name="Straight Connector 29"/>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Rectangles 34"/>
            <p:cNvSpPr/>
            <p:nvPr/>
          </p:nvSpPr>
          <p:spPr>
            <a:xfrm rot="600000">
              <a:off x="14392" y="3768"/>
              <a:ext cx="2156" cy="134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00B0F0"/>
                  </a:solidFill>
                </a:rPr>
                <a:t>TỔ 1</a:t>
              </a:r>
            </a:p>
          </p:txBody>
        </p:sp>
      </p:grpSp>
      <p:sp>
        <p:nvSpPr>
          <p:cNvPr id="21" name="Rounded Rectangle 20"/>
          <p:cNvSpPr/>
          <p:nvPr/>
        </p:nvSpPr>
        <p:spPr>
          <a:xfrm>
            <a:off x="3074035" y="4613910"/>
            <a:ext cx="2310765" cy="1218565"/>
          </a:xfrm>
          <a:prstGeom prst="roundRect">
            <a:avLst>
              <a:gd name="adj" fmla="val 0"/>
            </a:avLst>
          </a:prstGeom>
          <a:solidFill>
            <a:srgbClr val="92D05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6" name="Rectangle: Rounded Corners 39"/>
          <p:cNvSpPr/>
          <p:nvPr/>
        </p:nvSpPr>
        <p:spPr>
          <a:xfrm>
            <a:off x="3072229" y="465623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a:latin typeface="Times New Roman" panose="02020603050405020304" charset="0"/>
              <a:cs typeface="Times New Roman" panose="02020603050405020304" charset="0"/>
            </a:endParaRPr>
          </a:p>
        </p:txBody>
      </p:sp>
      <p:sp>
        <p:nvSpPr>
          <p:cNvPr id="37" name="Rectangle: Rounded Corners 26"/>
          <p:cNvSpPr/>
          <p:nvPr/>
        </p:nvSpPr>
        <p:spPr>
          <a:xfrm>
            <a:off x="3072229" y="4688621"/>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rgbClr val="FF0000"/>
                </a:solidFill>
                <a:effectLst/>
                <a:latin typeface="Times New Roman" panose="02020603050405020304" charset="0"/>
                <a:cs typeface="Times New Roman" panose="02020603050405020304" charset="0"/>
              </a:rPr>
              <a:t>1</a:t>
            </a:r>
          </a:p>
        </p:txBody>
      </p:sp>
      <p:sp>
        <p:nvSpPr>
          <p:cNvPr id="38" name="Rectangle: Rounded Corners 30"/>
          <p:cNvSpPr/>
          <p:nvPr/>
        </p:nvSpPr>
        <p:spPr>
          <a:xfrm>
            <a:off x="3072864" y="469052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rgbClr val="FF0000"/>
                </a:solidFill>
                <a:latin typeface="Times New Roman" panose="02020603050405020304" charset="0"/>
                <a:cs typeface="Times New Roman" panose="02020603050405020304" charset="0"/>
              </a:rPr>
              <a:t>2</a:t>
            </a:r>
          </a:p>
        </p:txBody>
      </p:sp>
      <p:sp>
        <p:nvSpPr>
          <p:cNvPr id="41" name="Rectangle: Rounded Corners 31"/>
          <p:cNvSpPr/>
          <p:nvPr/>
        </p:nvSpPr>
        <p:spPr>
          <a:xfrm>
            <a:off x="3073499" y="467909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rgbClr val="FF0000"/>
                </a:solidFill>
                <a:latin typeface="Times New Roman" panose="02020603050405020304" charset="0"/>
                <a:cs typeface="Times New Roman" panose="02020603050405020304" charset="0"/>
              </a:rPr>
              <a:t>3</a:t>
            </a:r>
          </a:p>
        </p:txBody>
      </p:sp>
      <p:sp>
        <p:nvSpPr>
          <p:cNvPr id="42" name="Rectangle: Rounded Corners 32"/>
          <p:cNvSpPr/>
          <p:nvPr/>
        </p:nvSpPr>
        <p:spPr>
          <a:xfrm>
            <a:off x="3074134" y="464988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rgbClr val="FF0000"/>
                </a:solidFill>
                <a:latin typeface="Times New Roman" panose="02020603050405020304" charset="0"/>
                <a:cs typeface="Times New Roman" panose="02020603050405020304" charset="0"/>
              </a:rPr>
              <a:t>4</a:t>
            </a:r>
          </a:p>
        </p:txBody>
      </p:sp>
      <p:sp>
        <p:nvSpPr>
          <p:cNvPr id="43" name="Rectangle: Rounded Corners 33"/>
          <p:cNvSpPr/>
          <p:nvPr/>
        </p:nvSpPr>
        <p:spPr>
          <a:xfrm>
            <a:off x="3072229" y="4659411"/>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rgbClr val="FF0000"/>
                </a:solidFill>
                <a:latin typeface="Times New Roman" panose="02020603050405020304" charset="0"/>
                <a:cs typeface="Times New Roman" panose="02020603050405020304" charset="0"/>
              </a:rPr>
              <a:t>5</a:t>
            </a:r>
          </a:p>
        </p:txBody>
      </p:sp>
      <p:sp>
        <p:nvSpPr>
          <p:cNvPr id="44" name="Plus Sign 27"/>
          <p:cNvSpPr/>
          <p:nvPr/>
        </p:nvSpPr>
        <p:spPr>
          <a:xfrm>
            <a:off x="4336136" y="463655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p:cNvGrpSpPr/>
          <p:nvPr/>
        </p:nvGrpSpPr>
        <p:grpSpPr>
          <a:xfrm>
            <a:off x="4939030" y="2395855"/>
            <a:ext cx="1369060" cy="2233930"/>
            <a:chOff x="14392" y="3768"/>
            <a:chExt cx="2156" cy="3518"/>
          </a:xfrm>
        </p:grpSpPr>
        <p:cxnSp>
          <p:nvCxnSpPr>
            <p:cNvPr id="46" name="Straight Connector 45"/>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Rectangles 46"/>
            <p:cNvSpPr/>
            <p:nvPr/>
          </p:nvSpPr>
          <p:spPr>
            <a:xfrm rot="600000">
              <a:off x="14392" y="3768"/>
              <a:ext cx="2156" cy="134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00B050"/>
                  </a:solidFill>
                </a:rPr>
                <a:t>TỔ 2</a:t>
              </a:r>
            </a:p>
          </p:txBody>
        </p:sp>
      </p:grpSp>
      <p:sp>
        <p:nvSpPr>
          <p:cNvPr id="62" name="Rounded Rectangle 61"/>
          <p:cNvSpPr/>
          <p:nvPr/>
        </p:nvSpPr>
        <p:spPr>
          <a:xfrm>
            <a:off x="5963920" y="4661535"/>
            <a:ext cx="2310765" cy="1218565"/>
          </a:xfrm>
          <a:prstGeom prst="roundRect">
            <a:avLst>
              <a:gd name="adj" fmla="val 0"/>
            </a:avLst>
          </a:prstGeom>
          <a:solidFill>
            <a:schemeClr val="accent6">
              <a:lumMod val="75000"/>
            </a:schemeClr>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3" name="Rectangle: Rounded Corners 39"/>
          <p:cNvSpPr/>
          <p:nvPr/>
        </p:nvSpPr>
        <p:spPr>
          <a:xfrm>
            <a:off x="5962114" y="470386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a:latin typeface="Times New Roman" panose="02020603050405020304" charset="0"/>
              <a:cs typeface="Times New Roman" panose="02020603050405020304" charset="0"/>
            </a:endParaRPr>
          </a:p>
        </p:txBody>
      </p:sp>
      <p:sp>
        <p:nvSpPr>
          <p:cNvPr id="64" name="Rectangle: Rounded Corners 26"/>
          <p:cNvSpPr/>
          <p:nvPr/>
        </p:nvSpPr>
        <p:spPr>
          <a:xfrm>
            <a:off x="5962114" y="4736246"/>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rgbClr val="FF0000"/>
                </a:solidFill>
                <a:effectLst/>
                <a:latin typeface="Times New Roman" panose="02020603050405020304" charset="0"/>
                <a:cs typeface="Times New Roman" panose="02020603050405020304" charset="0"/>
              </a:rPr>
              <a:t>1</a:t>
            </a:r>
          </a:p>
        </p:txBody>
      </p:sp>
      <p:sp>
        <p:nvSpPr>
          <p:cNvPr id="65" name="Rectangle: Rounded Corners 30"/>
          <p:cNvSpPr/>
          <p:nvPr/>
        </p:nvSpPr>
        <p:spPr>
          <a:xfrm>
            <a:off x="5962749" y="473815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rgbClr val="FF0000"/>
                </a:solidFill>
                <a:latin typeface="Times New Roman" panose="02020603050405020304" charset="0"/>
                <a:cs typeface="Times New Roman" panose="02020603050405020304" charset="0"/>
              </a:rPr>
              <a:t>2</a:t>
            </a:r>
          </a:p>
        </p:txBody>
      </p:sp>
      <p:sp>
        <p:nvSpPr>
          <p:cNvPr id="66" name="Rectangle: Rounded Corners 31"/>
          <p:cNvSpPr/>
          <p:nvPr/>
        </p:nvSpPr>
        <p:spPr>
          <a:xfrm>
            <a:off x="5963384" y="472672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rgbClr val="FF0000"/>
                </a:solidFill>
                <a:latin typeface="Times New Roman" panose="02020603050405020304" charset="0"/>
                <a:cs typeface="Times New Roman" panose="02020603050405020304" charset="0"/>
              </a:rPr>
              <a:t>3</a:t>
            </a:r>
          </a:p>
        </p:txBody>
      </p:sp>
      <p:sp>
        <p:nvSpPr>
          <p:cNvPr id="67" name="Rectangle: Rounded Corners 32"/>
          <p:cNvSpPr/>
          <p:nvPr/>
        </p:nvSpPr>
        <p:spPr>
          <a:xfrm>
            <a:off x="5964019" y="469751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rgbClr val="FF0000"/>
                </a:solidFill>
                <a:latin typeface="Times New Roman" panose="02020603050405020304" charset="0"/>
                <a:cs typeface="Times New Roman" panose="02020603050405020304" charset="0"/>
              </a:rPr>
              <a:t>4</a:t>
            </a:r>
          </a:p>
        </p:txBody>
      </p:sp>
      <p:sp>
        <p:nvSpPr>
          <p:cNvPr id="68" name="Rectangle: Rounded Corners 33"/>
          <p:cNvSpPr/>
          <p:nvPr/>
        </p:nvSpPr>
        <p:spPr>
          <a:xfrm>
            <a:off x="5962114" y="4707036"/>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rgbClr val="FF0000"/>
                </a:solidFill>
                <a:latin typeface="Times New Roman" panose="02020603050405020304" charset="0"/>
                <a:cs typeface="Times New Roman" panose="02020603050405020304" charset="0"/>
              </a:rPr>
              <a:t>5</a:t>
            </a:r>
          </a:p>
        </p:txBody>
      </p:sp>
      <p:sp>
        <p:nvSpPr>
          <p:cNvPr id="69" name="Plus Sign 27"/>
          <p:cNvSpPr/>
          <p:nvPr/>
        </p:nvSpPr>
        <p:spPr>
          <a:xfrm>
            <a:off x="7226021" y="4684176"/>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69"/>
          <p:cNvGrpSpPr/>
          <p:nvPr/>
        </p:nvGrpSpPr>
        <p:grpSpPr>
          <a:xfrm>
            <a:off x="7828915" y="2443480"/>
            <a:ext cx="1369060" cy="2233930"/>
            <a:chOff x="14392" y="3768"/>
            <a:chExt cx="2156" cy="3518"/>
          </a:xfrm>
        </p:grpSpPr>
        <p:cxnSp>
          <p:nvCxnSpPr>
            <p:cNvPr id="71" name="Straight Connector 70"/>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Rectangles 71"/>
            <p:cNvSpPr/>
            <p:nvPr/>
          </p:nvSpPr>
          <p:spPr>
            <a:xfrm rot="600000">
              <a:off x="14392" y="3768"/>
              <a:ext cx="2156" cy="1340"/>
            </a:xfrm>
            <a:prstGeom prst="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accent6">
                      <a:lumMod val="75000"/>
                    </a:schemeClr>
                  </a:solidFill>
                </a:rPr>
                <a:t>TỔ 3</a:t>
              </a:r>
            </a:p>
          </p:txBody>
        </p:sp>
      </p:grpSp>
      <p:sp>
        <p:nvSpPr>
          <p:cNvPr id="74" name="Rounded Rectangle 73"/>
          <p:cNvSpPr/>
          <p:nvPr/>
        </p:nvSpPr>
        <p:spPr>
          <a:xfrm>
            <a:off x="8853805" y="4709160"/>
            <a:ext cx="2310765" cy="1218565"/>
          </a:xfrm>
          <a:prstGeom prst="roundRect">
            <a:avLst>
              <a:gd name="adj" fmla="val 0"/>
            </a:avLst>
          </a:prstGeom>
          <a:solidFill>
            <a:schemeClr val="bg1">
              <a:lumMod val="50000"/>
            </a:schemeClr>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5" name="Rectangle: Rounded Corners 39"/>
          <p:cNvSpPr/>
          <p:nvPr/>
        </p:nvSpPr>
        <p:spPr>
          <a:xfrm>
            <a:off x="8851999" y="475148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a:latin typeface="Times New Roman" panose="02020603050405020304" charset="0"/>
              <a:cs typeface="Times New Roman" panose="02020603050405020304" charset="0"/>
            </a:endParaRPr>
          </a:p>
        </p:txBody>
      </p:sp>
      <p:sp>
        <p:nvSpPr>
          <p:cNvPr id="76" name="Rectangle: Rounded Corners 26"/>
          <p:cNvSpPr/>
          <p:nvPr/>
        </p:nvSpPr>
        <p:spPr>
          <a:xfrm>
            <a:off x="8851999" y="4783871"/>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rgbClr val="FF0000"/>
                </a:solidFill>
                <a:effectLst/>
                <a:latin typeface="Times New Roman" panose="02020603050405020304" charset="0"/>
                <a:cs typeface="Times New Roman" panose="02020603050405020304" charset="0"/>
              </a:rPr>
              <a:t>1</a:t>
            </a:r>
          </a:p>
        </p:txBody>
      </p:sp>
      <p:sp>
        <p:nvSpPr>
          <p:cNvPr id="78" name="Rectangle: Rounded Corners 30"/>
          <p:cNvSpPr/>
          <p:nvPr/>
        </p:nvSpPr>
        <p:spPr>
          <a:xfrm>
            <a:off x="8852634" y="478577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rgbClr val="FF0000"/>
                </a:solidFill>
                <a:latin typeface="Times New Roman" panose="02020603050405020304" charset="0"/>
                <a:cs typeface="Times New Roman" panose="02020603050405020304" charset="0"/>
              </a:rPr>
              <a:t>2</a:t>
            </a:r>
          </a:p>
        </p:txBody>
      </p:sp>
      <p:sp>
        <p:nvSpPr>
          <p:cNvPr id="79" name="Rectangle: Rounded Corners 31"/>
          <p:cNvSpPr/>
          <p:nvPr/>
        </p:nvSpPr>
        <p:spPr>
          <a:xfrm>
            <a:off x="8853269" y="477434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rgbClr val="FF0000"/>
                </a:solidFill>
                <a:latin typeface="Times New Roman" panose="02020603050405020304" charset="0"/>
                <a:cs typeface="Times New Roman" panose="02020603050405020304" charset="0"/>
              </a:rPr>
              <a:t>3</a:t>
            </a:r>
          </a:p>
        </p:txBody>
      </p:sp>
      <p:sp>
        <p:nvSpPr>
          <p:cNvPr id="81" name="Rectangle: Rounded Corners 32"/>
          <p:cNvSpPr/>
          <p:nvPr/>
        </p:nvSpPr>
        <p:spPr>
          <a:xfrm>
            <a:off x="8853904" y="474513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rgbClr val="FF0000"/>
                </a:solidFill>
                <a:latin typeface="Times New Roman" panose="02020603050405020304" charset="0"/>
                <a:cs typeface="Times New Roman" panose="02020603050405020304" charset="0"/>
              </a:rPr>
              <a:t>4</a:t>
            </a:r>
          </a:p>
        </p:txBody>
      </p:sp>
      <p:sp>
        <p:nvSpPr>
          <p:cNvPr id="82" name="Rectangle: Rounded Corners 33"/>
          <p:cNvSpPr/>
          <p:nvPr/>
        </p:nvSpPr>
        <p:spPr>
          <a:xfrm>
            <a:off x="8851999" y="4754661"/>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rgbClr val="FF0000"/>
                </a:solidFill>
                <a:latin typeface="Times New Roman" panose="02020603050405020304" charset="0"/>
                <a:cs typeface="Times New Roman" panose="02020603050405020304" charset="0"/>
              </a:rPr>
              <a:t>5</a:t>
            </a:r>
          </a:p>
        </p:txBody>
      </p:sp>
      <p:sp>
        <p:nvSpPr>
          <p:cNvPr id="83" name="Plus Sign 27"/>
          <p:cNvSpPr/>
          <p:nvPr/>
        </p:nvSpPr>
        <p:spPr>
          <a:xfrm>
            <a:off x="10115906" y="473180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p:cNvGrpSpPr/>
          <p:nvPr/>
        </p:nvGrpSpPr>
        <p:grpSpPr>
          <a:xfrm>
            <a:off x="10718800" y="2491105"/>
            <a:ext cx="1369060" cy="2233930"/>
            <a:chOff x="14392" y="3768"/>
            <a:chExt cx="2156" cy="3518"/>
          </a:xfrm>
        </p:grpSpPr>
        <p:cxnSp>
          <p:nvCxnSpPr>
            <p:cNvPr id="85" name="Straight Connector 84"/>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6" name="Rectangles 85"/>
            <p:cNvSpPr/>
            <p:nvPr/>
          </p:nvSpPr>
          <p:spPr>
            <a:xfrm rot="600000">
              <a:off x="14392" y="3768"/>
              <a:ext cx="2156" cy="1340"/>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rPr>
                <a:t>TỔ 4</a:t>
              </a:r>
            </a:p>
          </p:txBody>
        </p:sp>
      </p:grpSp>
      <p:pic>
        <p:nvPicPr>
          <p:cNvPr id="87" name="Picture 86" descr="Picture7"/>
          <p:cNvPicPr>
            <a:picLocks noChangeAspect="1"/>
          </p:cNvPicPr>
          <p:nvPr/>
        </p:nvPicPr>
        <p:blipFill>
          <a:blip r:embed="rId7"/>
          <a:stretch>
            <a:fillRect/>
          </a:stretch>
        </p:blipFill>
        <p:spPr>
          <a:xfrm>
            <a:off x="3549650" y="611505"/>
            <a:ext cx="5175250" cy="1042670"/>
          </a:xfrm>
          <a:prstGeom prst="rect">
            <a:avLst/>
          </a:prstGeom>
        </p:spPr>
      </p:pic>
    </p:spTree>
  </p:cSld>
  <p:clrMapOvr>
    <a:masterClrMapping/>
  </p:clrMapOvr>
  <p:transition>
    <p:random/>
  </p:transition>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3"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9"/>
                  </p:tgtEl>
                </p:cond>
              </p:nextCondLst>
            </p:seq>
            <p:seq concurrent="1" nextAc="seek">
              <p:cTn id="28" restart="whenNotActive" fill="hold" evtFilter="cancelBubble" nodeType="interactiveSeq">
                <p:stCondLst>
                  <p:cond evt="onClick" delay="0">
                    <p:tgtEl>
                      <p:spTgt spid="44"/>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subTnLst>
                                    <p:audio>
                                      <p:cMediaNode>
                                        <p:cTn display="0" masterRel="sameClick">
                                          <p:stCondLst>
                                            <p:cond evt="begin" delay="0">
                                              <p:tn val="31"/>
                                            </p:cond>
                                          </p:stCondLst>
                                          <p:endCondLst>
                                            <p:cond evt="onStopAudio" delay="0">
                                              <p:tgtEl>
                                                <p:sldTgt/>
                                              </p:tgtEl>
                                            </p:cond>
                                          </p:endCondLst>
                                        </p:cTn>
                                        <p:tgtEl>
                                          <p:sndTgt r:embed="rId3" name="las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subTnLst>
                                    <p:audio>
                                      <p:cMediaNode>
                                        <p:cTn display="0" masterRel="sameClick">
                                          <p:stCondLst>
                                            <p:cond evt="begin" delay="0">
                                              <p:tn val="36"/>
                                            </p:cond>
                                          </p:stCondLst>
                                          <p:endCondLst>
                                            <p:cond evt="onStopAudio" delay="0">
                                              <p:tgtEl>
                                                <p:sldTgt/>
                                              </p:tgtEl>
                                            </p:cond>
                                          </p:endCondLst>
                                        </p:cTn>
                                        <p:tgtEl>
                                          <p:sndTgt r:embed="rId3" name="las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subTnLst>
                                    <p:audio>
                                      <p:cMediaNode>
                                        <p:cTn display="0" masterRel="sameClick">
                                          <p:stCondLst>
                                            <p:cond evt="begin" delay="0">
                                              <p:tn val="41"/>
                                            </p:cond>
                                          </p:stCondLst>
                                          <p:endCondLst>
                                            <p:cond evt="onStopAudio" delay="0">
                                              <p:tgtEl>
                                                <p:sldTgt/>
                                              </p:tgtEl>
                                            </p:cond>
                                          </p:endCondLst>
                                        </p:cTn>
                                        <p:tgtEl>
                                          <p:sndTgt r:embed="rId3" name="lase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subTnLst>
                                    <p:audio>
                                      <p:cMediaNode>
                                        <p:cTn display="0" masterRel="sameClick">
                                          <p:stCondLst>
                                            <p:cond evt="begin" delay="0">
                                              <p:tn val="46"/>
                                            </p:cond>
                                          </p:stCondLst>
                                          <p:endCondLst>
                                            <p:cond evt="onStopAudio" delay="0">
                                              <p:tgtEl>
                                                <p:sldTgt/>
                                              </p:tgtEl>
                                            </p:cond>
                                          </p:endCondLst>
                                        </p:cTn>
                                        <p:tgtEl>
                                          <p:sndTgt r:embed="rId3" name="lase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subTnLst>
                                    <p:audio>
                                      <p:cMediaNode>
                                        <p:cTn display="0" masterRel="sameClick">
                                          <p:stCondLst>
                                            <p:cond evt="begin" delay="0">
                                              <p:tn val="51"/>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44"/>
                  </p:tgtEl>
                </p:cond>
              </p:nextCondLst>
            </p:seq>
            <p:seq concurrent="1" nextAc="seek">
              <p:cTn id="54" restart="whenNotActive" fill="hold" evtFilter="cancelBubble" nodeType="interactiveSeq">
                <p:stCondLst>
                  <p:cond evt="onClick" delay="0">
                    <p:tgtEl>
                      <p:spTgt spid="69"/>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fade">
                                      <p:cBhvr>
                                        <p:cTn id="59" dur="500"/>
                                        <p:tgtEl>
                                          <p:spTgt spid="64"/>
                                        </p:tgtEl>
                                      </p:cBhvr>
                                    </p:animEffect>
                                  </p:childTnLst>
                                  <p:subTnLst>
                                    <p:audio>
                                      <p:cMediaNode>
                                        <p:cTn display="0" masterRel="sameClick">
                                          <p:stCondLst>
                                            <p:cond evt="begin" delay="0">
                                              <p:tn val="57"/>
                                            </p:cond>
                                          </p:stCondLst>
                                          <p:endCondLst>
                                            <p:cond evt="onStopAudio" delay="0">
                                              <p:tgtEl>
                                                <p:sldTgt/>
                                              </p:tgtEl>
                                            </p:cond>
                                          </p:endCondLst>
                                        </p:cTn>
                                        <p:tgtEl>
                                          <p:sndTgt r:embed="rId3" name="laser.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fade">
                                      <p:cBhvr>
                                        <p:cTn id="64" dur="500"/>
                                        <p:tgtEl>
                                          <p:spTgt spid="65"/>
                                        </p:tgtEl>
                                      </p:cBhvr>
                                    </p:animEffect>
                                  </p:childTnLst>
                                  <p:subTnLst>
                                    <p:audio>
                                      <p:cMediaNode>
                                        <p:cTn display="0" masterRel="sameClick">
                                          <p:stCondLst>
                                            <p:cond evt="begin" delay="0">
                                              <p:tn val="62"/>
                                            </p:cond>
                                          </p:stCondLst>
                                          <p:endCondLst>
                                            <p:cond evt="onStopAudio" delay="0">
                                              <p:tgtEl>
                                                <p:sldTgt/>
                                              </p:tgtEl>
                                            </p:cond>
                                          </p:endCondLst>
                                        </p:cTn>
                                        <p:tgtEl>
                                          <p:sndTgt r:embed="rId3" name="laser.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6"/>
                                        </p:tgtEl>
                                        <p:attrNameLst>
                                          <p:attrName>style.visibility</p:attrName>
                                        </p:attrNameLst>
                                      </p:cBhvr>
                                      <p:to>
                                        <p:strVal val="visible"/>
                                      </p:to>
                                    </p:set>
                                    <p:animEffect transition="in" filter="fade">
                                      <p:cBhvr>
                                        <p:cTn id="69" dur="500"/>
                                        <p:tgtEl>
                                          <p:spTgt spid="66"/>
                                        </p:tgtEl>
                                      </p:cBhvr>
                                    </p:animEffect>
                                  </p:childTnLst>
                                  <p:subTnLst>
                                    <p:audio>
                                      <p:cMediaNode>
                                        <p:cTn display="0" masterRel="sameClick">
                                          <p:stCondLst>
                                            <p:cond evt="begin" delay="0">
                                              <p:tn val="67"/>
                                            </p:cond>
                                          </p:stCondLst>
                                          <p:endCondLst>
                                            <p:cond evt="onStopAudio" delay="0">
                                              <p:tgtEl>
                                                <p:sldTgt/>
                                              </p:tgtEl>
                                            </p:cond>
                                          </p:endCondLst>
                                        </p:cTn>
                                        <p:tgtEl>
                                          <p:sndTgt r:embed="rId3" name="laser.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fade">
                                      <p:cBhvr>
                                        <p:cTn id="74" dur="500"/>
                                        <p:tgtEl>
                                          <p:spTgt spid="67"/>
                                        </p:tgtEl>
                                      </p:cBhvr>
                                    </p:animEffect>
                                  </p:childTnLst>
                                  <p:subTnLst>
                                    <p:audio>
                                      <p:cMediaNode>
                                        <p:cTn display="0" masterRel="sameClick">
                                          <p:stCondLst>
                                            <p:cond evt="begin" delay="0">
                                              <p:tn val="72"/>
                                            </p:cond>
                                          </p:stCondLst>
                                          <p:endCondLst>
                                            <p:cond evt="onStopAudio" delay="0">
                                              <p:tgtEl>
                                                <p:sldTgt/>
                                              </p:tgtEl>
                                            </p:cond>
                                          </p:endCondLst>
                                        </p:cTn>
                                        <p:tgtEl>
                                          <p:sndTgt r:embed="rId3" name="laser.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68"/>
                                        </p:tgtEl>
                                        <p:attrNameLst>
                                          <p:attrName>style.visibility</p:attrName>
                                        </p:attrNameLst>
                                      </p:cBhvr>
                                      <p:to>
                                        <p:strVal val="visible"/>
                                      </p:to>
                                    </p:set>
                                    <p:animEffect transition="in" filter="fade">
                                      <p:cBhvr>
                                        <p:cTn id="79" dur="500"/>
                                        <p:tgtEl>
                                          <p:spTgt spid="68"/>
                                        </p:tgtEl>
                                      </p:cBhvr>
                                    </p:animEffect>
                                  </p:childTnLst>
                                  <p:subTnLst>
                                    <p:audio>
                                      <p:cMediaNode>
                                        <p:cTn display="0" masterRel="sameClick">
                                          <p:stCondLst>
                                            <p:cond evt="begin" delay="0">
                                              <p:tn val="77"/>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69"/>
                  </p:tgtEl>
                </p:cond>
              </p:nextCondLst>
            </p:seq>
            <p:seq concurrent="1" nextAc="seek">
              <p:cTn id="80" restart="whenNotActive" fill="hold" evtFilter="cancelBubble" nodeType="interactiveSeq">
                <p:stCondLst>
                  <p:cond evt="onClick" delay="0">
                    <p:tgtEl>
                      <p:spTgt spid="83"/>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76"/>
                                        </p:tgtEl>
                                        <p:attrNameLst>
                                          <p:attrName>style.visibility</p:attrName>
                                        </p:attrNameLst>
                                      </p:cBhvr>
                                      <p:to>
                                        <p:strVal val="visible"/>
                                      </p:to>
                                    </p:set>
                                    <p:animEffect transition="in" filter="fade">
                                      <p:cBhvr>
                                        <p:cTn id="85" dur="500"/>
                                        <p:tgtEl>
                                          <p:spTgt spid="76"/>
                                        </p:tgtEl>
                                      </p:cBhvr>
                                    </p:animEffect>
                                  </p:childTnLst>
                                  <p:subTnLst>
                                    <p:audio>
                                      <p:cMediaNode>
                                        <p:cTn display="0" masterRel="sameClick">
                                          <p:stCondLst>
                                            <p:cond evt="begin" delay="0">
                                              <p:tn val="83"/>
                                            </p:cond>
                                          </p:stCondLst>
                                          <p:endCondLst>
                                            <p:cond evt="onStopAudio" delay="0">
                                              <p:tgtEl>
                                                <p:sldTgt/>
                                              </p:tgtEl>
                                            </p:cond>
                                          </p:endCondLst>
                                        </p:cTn>
                                        <p:tgtEl>
                                          <p:sndTgt r:embed="rId3" name="laser.wav"/>
                                        </p:tgtEl>
                                      </p:cMediaNode>
                                    </p:audio>
                                  </p:sub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78"/>
                                        </p:tgtEl>
                                        <p:attrNameLst>
                                          <p:attrName>style.visibility</p:attrName>
                                        </p:attrNameLst>
                                      </p:cBhvr>
                                      <p:to>
                                        <p:strVal val="visible"/>
                                      </p:to>
                                    </p:set>
                                    <p:animEffect transition="in" filter="fade">
                                      <p:cBhvr>
                                        <p:cTn id="90" dur="500"/>
                                        <p:tgtEl>
                                          <p:spTgt spid="78"/>
                                        </p:tgtEl>
                                      </p:cBhvr>
                                    </p:animEffect>
                                  </p:childTnLst>
                                  <p:subTnLst>
                                    <p:audio>
                                      <p:cMediaNode>
                                        <p:cTn display="0" masterRel="sameClick">
                                          <p:stCondLst>
                                            <p:cond evt="begin" delay="0">
                                              <p:tn val="88"/>
                                            </p:cond>
                                          </p:stCondLst>
                                          <p:endCondLst>
                                            <p:cond evt="onStopAudio" delay="0">
                                              <p:tgtEl>
                                                <p:sldTgt/>
                                              </p:tgtEl>
                                            </p:cond>
                                          </p:endCondLst>
                                        </p:cTn>
                                        <p:tgtEl>
                                          <p:sndTgt r:embed="rId3" name="laser.wav"/>
                                        </p:tgtEl>
                                      </p:cMediaNode>
                                    </p:audio>
                                  </p:sub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79"/>
                                        </p:tgtEl>
                                        <p:attrNameLst>
                                          <p:attrName>style.visibility</p:attrName>
                                        </p:attrNameLst>
                                      </p:cBhvr>
                                      <p:to>
                                        <p:strVal val="visible"/>
                                      </p:to>
                                    </p:set>
                                    <p:animEffect transition="in" filter="fade">
                                      <p:cBhvr>
                                        <p:cTn id="95" dur="500"/>
                                        <p:tgtEl>
                                          <p:spTgt spid="79"/>
                                        </p:tgtEl>
                                      </p:cBhvr>
                                    </p:animEffect>
                                  </p:childTnLst>
                                  <p:subTnLst>
                                    <p:audio>
                                      <p:cMediaNode>
                                        <p:cTn display="0" masterRel="sameClick">
                                          <p:stCondLst>
                                            <p:cond evt="begin" delay="0">
                                              <p:tn val="93"/>
                                            </p:cond>
                                          </p:stCondLst>
                                          <p:endCondLst>
                                            <p:cond evt="onStopAudio" delay="0">
                                              <p:tgtEl>
                                                <p:sldTgt/>
                                              </p:tgtEl>
                                            </p:cond>
                                          </p:endCondLst>
                                        </p:cTn>
                                        <p:tgtEl>
                                          <p:sndTgt r:embed="rId3" name="laser.wav"/>
                                        </p:tgtEl>
                                      </p:cMediaNode>
                                    </p:audio>
                                  </p:sub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81"/>
                                        </p:tgtEl>
                                        <p:attrNameLst>
                                          <p:attrName>style.visibility</p:attrName>
                                        </p:attrNameLst>
                                      </p:cBhvr>
                                      <p:to>
                                        <p:strVal val="visible"/>
                                      </p:to>
                                    </p:set>
                                    <p:animEffect transition="in" filter="fade">
                                      <p:cBhvr>
                                        <p:cTn id="100" dur="500"/>
                                        <p:tgtEl>
                                          <p:spTgt spid="81"/>
                                        </p:tgtEl>
                                      </p:cBhvr>
                                    </p:animEffect>
                                  </p:childTnLst>
                                  <p:subTnLst>
                                    <p:audio>
                                      <p:cMediaNode>
                                        <p:cTn display="0" masterRel="sameClick">
                                          <p:stCondLst>
                                            <p:cond evt="begin" delay="0">
                                              <p:tn val="98"/>
                                            </p:cond>
                                          </p:stCondLst>
                                          <p:endCondLst>
                                            <p:cond evt="onStopAudio" delay="0">
                                              <p:tgtEl>
                                                <p:sldTgt/>
                                              </p:tgtEl>
                                            </p:cond>
                                          </p:endCondLst>
                                        </p:cTn>
                                        <p:tgtEl>
                                          <p:sndTgt r:embed="rId3" name="laser.wav"/>
                                        </p:tgtEl>
                                      </p:cMediaNode>
                                    </p:audio>
                                  </p:sub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82"/>
                                        </p:tgtEl>
                                        <p:attrNameLst>
                                          <p:attrName>style.visibility</p:attrName>
                                        </p:attrNameLst>
                                      </p:cBhvr>
                                      <p:to>
                                        <p:strVal val="visible"/>
                                      </p:to>
                                    </p:set>
                                    <p:animEffect transition="in" filter="fade">
                                      <p:cBhvr>
                                        <p:cTn id="105" dur="500"/>
                                        <p:tgtEl>
                                          <p:spTgt spid="82"/>
                                        </p:tgtEl>
                                      </p:cBhvr>
                                    </p:animEffect>
                                  </p:childTnLst>
                                  <p:subTnLst>
                                    <p:audio>
                                      <p:cMediaNode>
                                        <p:cTn display="0" masterRel="sameClick">
                                          <p:stCondLst>
                                            <p:cond evt="begin" delay="0">
                                              <p:tn val="103"/>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83"/>
                  </p:tgtEl>
                </p:cond>
              </p:nextCondLst>
            </p:seq>
          </p:childTnLst>
        </p:cTn>
      </p:par>
    </p:tnLst>
    <p:bldLst>
      <p:bldP spid="11" grpId="0" bldLvl="0" animBg="1"/>
      <p:bldP spid="12" grpId="0" bldLvl="0" animBg="1"/>
      <p:bldP spid="13" grpId="0" bldLvl="0" animBg="1"/>
      <p:bldP spid="14" grpId="0" bldLvl="0" animBg="1"/>
      <p:bldP spid="15" grpId="0" bldLvl="0" animBg="1"/>
      <p:bldP spid="37" grpId="0" bldLvl="0" animBg="1"/>
      <p:bldP spid="38" grpId="0" bldLvl="0" animBg="1"/>
      <p:bldP spid="41" grpId="0" bldLvl="0" animBg="1"/>
      <p:bldP spid="42" grpId="0" bldLvl="0" animBg="1"/>
      <p:bldP spid="43" grpId="0" bldLvl="0" animBg="1"/>
      <p:bldP spid="64" grpId="0" bldLvl="0" animBg="1"/>
      <p:bldP spid="65" grpId="0" bldLvl="0" animBg="1"/>
      <p:bldP spid="66" grpId="0" bldLvl="0" animBg="1"/>
      <p:bldP spid="67" grpId="0" bldLvl="0" animBg="1"/>
      <p:bldP spid="68" grpId="0" bldLvl="0" animBg="1"/>
      <p:bldP spid="76" grpId="0" bldLvl="0" animBg="1"/>
      <p:bldP spid="78" grpId="0" bldLvl="0" animBg="1"/>
      <p:bldP spid="79" grpId="0" bldLvl="0" animBg="1"/>
      <p:bldP spid="81" grpId="0" bldLvl="0" animBg="1"/>
      <p:bldP spid="8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r="50862"/>
          <a:stretch>
            <a:fillRect/>
          </a:stretch>
        </p:blipFill>
        <p:spPr>
          <a:xfrm>
            <a:off x="-137795" y="2411730"/>
            <a:ext cx="3884295" cy="444627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rcRect t="29885"/>
          <a:stretch>
            <a:fillRect/>
          </a:stretch>
        </p:blipFill>
        <p:spPr>
          <a:xfrm>
            <a:off x="2782570" y="368300"/>
            <a:ext cx="9409430" cy="6597650"/>
          </a:xfrm>
          <a:prstGeom prst="rect">
            <a:avLst/>
          </a:prstGeom>
        </p:spPr>
      </p:pic>
      <p:sp>
        <p:nvSpPr>
          <p:cNvPr id="5" name="矩形: 圆角 13"/>
          <p:cNvSpPr/>
          <p:nvPr/>
        </p:nvSpPr>
        <p:spPr>
          <a:xfrm>
            <a:off x="3489325" y="1163320"/>
            <a:ext cx="8036560" cy="675640"/>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4000" b="1" dirty="0" err="1">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Thứ</a:t>
            </a:r>
            <a:r>
              <a:rPr lang="en-US" altLang="zh-CN" sz="4000" b="1" dirty="0">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lang="en-US" altLang="zh-CN" sz="4000" b="1" dirty="0" err="1">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ngày</a:t>
            </a:r>
            <a:r>
              <a:rPr lang="en-US" altLang="zh-CN" sz="4000" b="1" dirty="0">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lang="en-US" altLang="zh-CN" sz="4000" b="1" dirty="0" err="1">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tháng</a:t>
            </a:r>
            <a:r>
              <a:rPr lang="en-US" altLang="zh-CN" sz="4000" b="1" dirty="0">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lang="en-US" altLang="zh-CN" sz="4000" b="1" err="1">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năm</a:t>
            </a:r>
            <a:r>
              <a:rPr lang="en-US" altLang="zh-CN" sz="4000" b="1">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 2022</a:t>
            </a:r>
            <a:endParaRPr lang="en-US" altLang="zh-CN" sz="4000" b="1" dirty="0">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endParaRPr>
          </a:p>
        </p:txBody>
      </p:sp>
      <p:grpSp>
        <p:nvGrpSpPr>
          <p:cNvPr id="7" name="Group 6"/>
          <p:cNvGrpSpPr/>
          <p:nvPr/>
        </p:nvGrpSpPr>
        <p:grpSpPr>
          <a:xfrm>
            <a:off x="6242685" y="1859280"/>
            <a:ext cx="1942465" cy="1042670"/>
            <a:chOff x="7012" y="1646"/>
            <a:chExt cx="3411" cy="1551"/>
          </a:xfrm>
        </p:grpSpPr>
        <p:pic>
          <p:nvPicPr>
            <p:cNvPr id="10" name="Picture 9"/>
            <p:cNvPicPr/>
            <p:nvPr/>
          </p:nvPicPr>
          <p:blipFill>
            <a:blip r:embed="rId5">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11" name="Text Box 10"/>
            <p:cNvSpPr txBox="1"/>
            <p:nvPr/>
          </p:nvSpPr>
          <p:spPr>
            <a:xfrm>
              <a:off x="7704" y="2106"/>
              <a:ext cx="2719" cy="868"/>
            </a:xfrm>
            <a:prstGeom prst="rect">
              <a:avLst/>
            </a:prstGeom>
            <a:noFill/>
          </p:spPr>
          <p:txBody>
            <a:bodyPr wrap="square" rtlCol="0">
              <a:spAutoFit/>
            </a:bodyPr>
            <a:lstStyle/>
            <a:p>
              <a:r>
                <a:rPr lang="en-US" sz="3200">
                  <a:solidFill>
                    <a:schemeClr val="bg1"/>
                  </a:solidFill>
                  <a:latin typeface="Coiny" panose="02000903060500060000" charset="0"/>
                  <a:cs typeface="Coiny" panose="02000903060500060000" charset="0"/>
                </a:rPr>
                <a:t>TOÁN</a:t>
              </a:r>
            </a:p>
          </p:txBody>
        </p:sp>
      </p:grpSp>
      <p:sp>
        <p:nvSpPr>
          <p:cNvPr id="12" name="矩形: 圆角 13">
            <a:extLst>
              <a:ext uri="{FF2B5EF4-FFF2-40B4-BE49-F238E27FC236}">
                <a16:creationId xmlns:a16="http://schemas.microsoft.com/office/drawing/2014/main" id="{AB4F92DC-1AFF-4898-8734-C8D7AD9F8884}"/>
              </a:ext>
            </a:extLst>
          </p:cNvPr>
          <p:cNvSpPr/>
          <p:nvPr/>
        </p:nvSpPr>
        <p:spPr>
          <a:xfrm>
            <a:off x="3489325" y="4875530"/>
            <a:ext cx="8036560" cy="675640"/>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6000" b="1">
                <a:solidFill>
                  <a:srgbClr val="D80A9B"/>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Tiết 2</a:t>
            </a:r>
            <a:endParaRPr lang="en-US" altLang="zh-CN" sz="6000" b="1" dirty="0">
              <a:solidFill>
                <a:srgbClr val="D80A9B"/>
              </a:solidFill>
              <a:latin typeface="Calibri" panose="020F0502020204030204" charset="0"/>
              <a:ea typeface="Microsoft YaHei" panose="020B0503020204020204" pitchFamily="34" charset="-122"/>
              <a:cs typeface="Calibri" panose="020F0502020204030204" charset="0"/>
              <a:sym typeface="迷你简细行楷" panose="02010609000101010101" charset="-122"/>
            </a:endParaRPr>
          </a:p>
        </p:txBody>
      </p:sp>
      <p:pic>
        <p:nvPicPr>
          <p:cNvPr id="13" name="Picture 12">
            <a:extLst>
              <a:ext uri="{FF2B5EF4-FFF2-40B4-BE49-F238E27FC236}">
                <a16:creationId xmlns:a16="http://schemas.microsoft.com/office/drawing/2014/main" id="{EE81C13B-CB1C-48E3-B9AB-B98EBC928F2F}"/>
              </a:ext>
            </a:extLst>
          </p:cNvPr>
          <p:cNvPicPr>
            <a:picLocks noChangeAspect="1"/>
          </p:cNvPicPr>
          <p:nvPr/>
        </p:nvPicPr>
        <p:blipFill>
          <a:blip r:embed="rId6"/>
          <a:stretch>
            <a:fillRect/>
          </a:stretch>
        </p:blipFill>
        <p:spPr>
          <a:xfrm>
            <a:off x="3884315" y="3023830"/>
            <a:ext cx="7321931" cy="2164268"/>
          </a:xfrm>
          <a:prstGeom prst="rect">
            <a:avLst/>
          </a:prstGeom>
        </p:spPr>
      </p:pic>
    </p:spTree>
  </p:cSld>
  <p:clrMapOvr>
    <a:masterClrMapping/>
  </p:clrMapOvr>
  <p:transition>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5">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grpSp>
        <p:nvGrpSpPr>
          <p:cNvPr id="4" name="Group 3"/>
          <p:cNvGrpSpPr/>
          <p:nvPr/>
        </p:nvGrpSpPr>
        <p:grpSpPr>
          <a:xfrm>
            <a:off x="11506200" y="481965"/>
            <a:ext cx="5235575" cy="2316480"/>
            <a:chOff x="14105" y="810"/>
            <a:chExt cx="8245" cy="3648"/>
          </a:xfrm>
        </p:grpSpPr>
        <p:sp>
          <p:nvSpPr>
            <p:cNvPr id="8" name="Horizontal Scroll 7"/>
            <p:cNvSpPr/>
            <p:nvPr/>
          </p:nvSpPr>
          <p:spPr>
            <a:xfrm>
              <a:off x="14105" y="810"/>
              <a:ext cx="8245" cy="3649"/>
            </a:xfrm>
            <a:prstGeom prst="horizontalScroll">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Picture4"/>
            <p:cNvPicPr>
              <a:picLocks noChangeAspect="1"/>
            </p:cNvPicPr>
            <p:nvPr/>
          </p:nvPicPr>
          <p:blipFill>
            <a:blip r:embed="rId7"/>
            <a:stretch>
              <a:fillRect/>
            </a:stretch>
          </p:blipFill>
          <p:spPr>
            <a:xfrm>
              <a:off x="14766" y="1814"/>
              <a:ext cx="7584" cy="1642"/>
            </a:xfrm>
            <a:prstGeom prst="rect">
              <a:avLst/>
            </a:prstGeom>
          </p:spPr>
        </p:pic>
      </p:grpSp>
      <p:pic>
        <p:nvPicPr>
          <p:cNvPr id="22" name="图片 4" descr="C:\Users\HP\Downloads\Picture2.pngPicture2"/>
          <p:cNvPicPr>
            <a:picLocks noChangeAspect="1"/>
          </p:cNvPicPr>
          <p:nvPr/>
        </p:nvPicPr>
        <p:blipFill>
          <a:blip r:embed="rId8"/>
          <a:srcRect l="38959" t="25262" r="29770" b="26726"/>
          <a:stretch>
            <a:fillRect/>
          </a:stretch>
        </p:blipFill>
        <p:spPr>
          <a:xfrm>
            <a:off x="10185400" y="67945"/>
            <a:ext cx="2102485" cy="3228340"/>
          </a:xfrm>
          <a:prstGeom prst="rect">
            <a:avLst/>
          </a:prstGeom>
        </p:spPr>
      </p:pic>
      <p:pic>
        <p:nvPicPr>
          <p:cNvPr id="5" name="5c249dca6369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8210" y="5436235"/>
            <a:ext cx="1233805" cy="123380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indefinite" fill="hold"/>
                                        <p:tgtEl>
                                          <p:spTgt spid="5"/>
                                        </p:tgtEl>
                                      </p:cBhvr>
                                    </p:cmd>
                                  </p:childTnLst>
                                </p:cTn>
                              </p:par>
                              <p:par>
                                <p:cTn id="7" presetID="14" presetClass="entr" presetSubtype="1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randombar(horizontal)">
                                      <p:cBhvr>
                                        <p:cTn id="9" dur="500"/>
                                        <p:tgtEl>
                                          <p:spTgt spid="6"/>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2"/>
                                        </p:tgtEl>
                                        <p:attrNameLst>
                                          <p:attrName>r</p:attrName>
                                        </p:attrNameLst>
                                      </p:cBhvr>
                                    </p:animRot>
                                    <p:animRot by="-240000">
                                      <p:cBhvr>
                                        <p:cTn id="12" dur="200" fill="hold">
                                          <p:stCondLst>
                                            <p:cond delay="200"/>
                                          </p:stCondLst>
                                        </p:cTn>
                                        <p:tgtEl>
                                          <p:spTgt spid="22"/>
                                        </p:tgtEl>
                                        <p:attrNameLst>
                                          <p:attrName>r</p:attrName>
                                        </p:attrNameLst>
                                      </p:cBhvr>
                                    </p:animRot>
                                    <p:animRot by="240000">
                                      <p:cBhvr>
                                        <p:cTn id="13" dur="200" fill="hold">
                                          <p:stCondLst>
                                            <p:cond delay="400"/>
                                          </p:stCondLst>
                                        </p:cTn>
                                        <p:tgtEl>
                                          <p:spTgt spid="22"/>
                                        </p:tgtEl>
                                        <p:attrNameLst>
                                          <p:attrName>r</p:attrName>
                                        </p:attrNameLst>
                                      </p:cBhvr>
                                    </p:animRot>
                                    <p:animRot by="-240000">
                                      <p:cBhvr>
                                        <p:cTn id="14" dur="200" fill="hold">
                                          <p:stCondLst>
                                            <p:cond delay="600"/>
                                          </p:stCondLst>
                                        </p:cTn>
                                        <p:tgtEl>
                                          <p:spTgt spid="22"/>
                                        </p:tgtEl>
                                        <p:attrNameLst>
                                          <p:attrName>r</p:attrName>
                                        </p:attrNameLst>
                                      </p:cBhvr>
                                    </p:animRot>
                                    <p:animRot by="120000">
                                      <p:cBhvr>
                                        <p:cTn id="15" dur="200" fill="hold">
                                          <p:stCondLst>
                                            <p:cond delay="800"/>
                                          </p:stCondLst>
                                        </p:cTn>
                                        <p:tgtEl>
                                          <p:spTgt spid="22"/>
                                        </p:tgtEl>
                                        <p:attrNameLst>
                                          <p:attrName>r</p:attrName>
                                        </p:attrNameLst>
                                      </p:cBhvr>
                                    </p:animRot>
                                  </p:childTnLst>
                                </p:cTn>
                              </p:par>
                              <p:par>
                                <p:cTn id="16" presetID="0" presetClass="path" presetSubtype="0" accel="50000" decel="50000" fill="hold" nodeType="withEffect">
                                  <p:stCondLst>
                                    <p:cond delay="0"/>
                                  </p:stCondLst>
                                  <p:childTnLst>
                                    <p:animMotion origin="layout" path="M 0 0 C -0.0818229 0.0108333 -0.321354 -0.0138889 -0.414063 0.101852 C -0.506771 0.217593 -0.239063 0.505556 -0.463542 0.578704 C -0.688021 0.651852 -1.32286 0.499352 -1.53646 0.467593 " pathEditMode="relative" ptsTypes="">
                                      <p:cBhvr>
                                        <p:cTn id="17" dur="5000" fill="hold"/>
                                        <p:tgtEl>
                                          <p:spTgt spid="4"/>
                                        </p:tgtEl>
                                        <p:attrNameLst>
                                          <p:attrName>ppt_x</p:attrName>
                                          <p:attrName>ppt_y</p:attrName>
                                        </p:attrNameLst>
                                      </p:cBhvr>
                                    </p:animMotion>
                                  </p:childTnLst>
                                </p:cTn>
                              </p:par>
                              <p:par>
                                <p:cTn id="18" presetID="0" presetClass="path" presetSubtype="0" accel="50000" decel="50000" fill="hold" nodeType="withEffect">
                                  <p:stCondLst>
                                    <p:cond delay="0"/>
                                  </p:stCondLst>
                                  <p:childTnLst>
                                    <p:animMotion origin="layout" path="M 0 0 C -0.0818229 0.0108333 -0.321354 -0.0138889 -0.414063 0.101852 C -0.506771 0.217593 -0.239063 0.505556 -0.463542 0.578704 C -0.688021 0.651852 -1.32286 0.499352 -1.53646 0.467593 " pathEditMode="relative" ptsTypes="">
                                      <p:cBhvr>
                                        <p:cTn id="19" dur="5000" fill="hold"/>
                                        <p:tgtEl>
                                          <p:spTgt spid="2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repeatCount="indefinite" fill="remove"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39093" t="17804" r="27160" b="26110"/>
          <a:stretch>
            <a:fillRect/>
          </a:stretch>
        </p:blipFill>
        <p:spPr>
          <a:xfrm>
            <a:off x="450215" y="5027930"/>
            <a:ext cx="897890" cy="1492250"/>
          </a:xfrm>
          <a:prstGeom prst="rect">
            <a:avLst/>
          </a:prstGeom>
        </p:spPr>
      </p:pic>
      <p:grpSp>
        <p:nvGrpSpPr>
          <p:cNvPr id="21" name="Group 20"/>
          <p:cNvGrpSpPr/>
          <p:nvPr/>
        </p:nvGrpSpPr>
        <p:grpSpPr>
          <a:xfrm>
            <a:off x="9362440" y="4469130"/>
            <a:ext cx="3192780" cy="2303780"/>
            <a:chOff x="14744" y="7038"/>
            <a:chExt cx="5028" cy="3628"/>
          </a:xfrm>
        </p:grpSpPr>
        <p:pic>
          <p:nvPicPr>
            <p:cNvPr id="5"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V="1">
              <a:off x="14744" y="7038"/>
              <a:ext cx="5029" cy="3628"/>
            </a:xfrm>
            <a:prstGeom prst="rect">
              <a:avLst/>
            </a:prstGeom>
          </p:spPr>
        </p:pic>
        <p:pic>
          <p:nvPicPr>
            <p:cNvPr id="7" name="Picture 6" descr="Picture16"/>
            <p:cNvPicPr>
              <a:picLocks noChangeAspect="1"/>
            </p:cNvPicPr>
            <p:nvPr/>
          </p:nvPicPr>
          <p:blipFill>
            <a:blip r:embed="rId8"/>
            <a:stretch>
              <a:fillRect/>
            </a:stretch>
          </p:blipFill>
          <p:spPr>
            <a:xfrm>
              <a:off x="15516" y="8561"/>
              <a:ext cx="3485" cy="1411"/>
            </a:xfrm>
            <a:prstGeom prst="rect">
              <a:avLst/>
            </a:prstGeom>
          </p:spPr>
        </p:pic>
      </p:grpSp>
      <p:grpSp>
        <p:nvGrpSpPr>
          <p:cNvPr id="20" name="Group 19"/>
          <p:cNvGrpSpPr/>
          <p:nvPr/>
        </p:nvGrpSpPr>
        <p:grpSpPr>
          <a:xfrm>
            <a:off x="7887970" y="488315"/>
            <a:ext cx="3192780" cy="2303780"/>
            <a:chOff x="12422" y="769"/>
            <a:chExt cx="5028" cy="3628"/>
          </a:xfrm>
        </p:grpSpPr>
        <p:pic>
          <p:nvPicPr>
            <p:cNvPr id="14" name="图片 1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12422" y="769"/>
              <a:ext cx="5029" cy="3628"/>
            </a:xfrm>
            <a:prstGeom prst="rect">
              <a:avLst/>
            </a:prstGeom>
          </p:spPr>
        </p:pic>
        <p:pic>
          <p:nvPicPr>
            <p:cNvPr id="8" name="Picture 7" descr="Picture15"/>
            <p:cNvPicPr>
              <a:picLocks noChangeAspect="1"/>
            </p:cNvPicPr>
            <p:nvPr/>
          </p:nvPicPr>
          <p:blipFill>
            <a:blip r:embed="rId9"/>
            <a:stretch>
              <a:fillRect/>
            </a:stretch>
          </p:blipFill>
          <p:spPr>
            <a:xfrm>
              <a:off x="13194" y="1109"/>
              <a:ext cx="3485" cy="1411"/>
            </a:xfrm>
            <a:prstGeom prst="rect">
              <a:avLst/>
            </a:prstGeom>
          </p:spPr>
        </p:pic>
      </p:grpSp>
      <p:grpSp>
        <p:nvGrpSpPr>
          <p:cNvPr id="19" name="Group 18"/>
          <p:cNvGrpSpPr/>
          <p:nvPr/>
        </p:nvGrpSpPr>
        <p:grpSpPr>
          <a:xfrm>
            <a:off x="4272280" y="4554220"/>
            <a:ext cx="3192780" cy="2303780"/>
            <a:chOff x="6728" y="7172"/>
            <a:chExt cx="5028" cy="3628"/>
          </a:xfrm>
        </p:grpSpPr>
        <p:pic>
          <p:nvPicPr>
            <p:cNvPr id="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0" name="Picture 9" descr="Picture14"/>
            <p:cNvPicPr>
              <a:picLocks noChangeAspect="1"/>
            </p:cNvPicPr>
            <p:nvPr/>
          </p:nvPicPr>
          <p:blipFill>
            <a:blip r:embed="rId10"/>
            <a:stretch>
              <a:fillRect/>
            </a:stretch>
          </p:blipFill>
          <p:spPr>
            <a:xfrm>
              <a:off x="7858" y="8583"/>
              <a:ext cx="3485" cy="1411"/>
            </a:xfrm>
            <a:prstGeom prst="rect">
              <a:avLst/>
            </a:prstGeom>
          </p:spPr>
        </p:pic>
      </p:grpSp>
      <p:grpSp>
        <p:nvGrpSpPr>
          <p:cNvPr id="18" name="Group 17"/>
          <p:cNvGrpSpPr/>
          <p:nvPr/>
        </p:nvGrpSpPr>
        <p:grpSpPr>
          <a:xfrm>
            <a:off x="4980305" y="0"/>
            <a:ext cx="3192780" cy="2303780"/>
            <a:chOff x="7843" y="0"/>
            <a:chExt cx="5028" cy="3628"/>
          </a:xfrm>
        </p:grpSpPr>
        <p:pic>
          <p:nvPicPr>
            <p:cNvPr id="17" name="图片 16"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p:cNvPicPr>
              <a:picLocks noChangeAspect="1"/>
            </p:cNvPicPr>
            <p:nvPr/>
          </p:nvPicPr>
          <p:blipFill>
            <a:blip r:embed="rId11"/>
            <a:stretch>
              <a:fillRect/>
            </a:stretch>
          </p:blipFill>
          <p:spPr>
            <a:xfrm>
              <a:off x="8615" y="354"/>
              <a:ext cx="3485" cy="1411"/>
            </a:xfrm>
            <a:prstGeom prst="rect">
              <a:avLst/>
            </a:prstGeom>
          </p:spPr>
        </p:pic>
      </p:grpSp>
      <p:grpSp>
        <p:nvGrpSpPr>
          <p:cNvPr id="16" name="Group 15"/>
          <p:cNvGrpSpPr/>
          <p:nvPr/>
        </p:nvGrpSpPr>
        <p:grpSpPr>
          <a:xfrm>
            <a:off x="1499235" y="3654425"/>
            <a:ext cx="3192780" cy="2303780"/>
            <a:chOff x="2361" y="5755"/>
            <a:chExt cx="5028" cy="3628"/>
          </a:xfrm>
        </p:grpSpPr>
        <p:pic>
          <p:nvPicPr>
            <p:cNvPr id="9"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361" y="5755"/>
              <a:ext cx="5029" cy="3628"/>
            </a:xfrm>
            <a:prstGeom prst="rect">
              <a:avLst/>
            </a:prstGeom>
          </p:spPr>
        </p:pic>
        <p:pic>
          <p:nvPicPr>
            <p:cNvPr id="12" name="Picture 11" descr="Picture12"/>
            <p:cNvPicPr>
              <a:picLocks noChangeAspect="1"/>
            </p:cNvPicPr>
            <p:nvPr/>
          </p:nvPicPr>
          <p:blipFill>
            <a:blip r:embed="rId12"/>
            <a:stretch>
              <a:fillRect/>
            </a:stretch>
          </p:blipFill>
          <p:spPr>
            <a:xfrm>
              <a:off x="3577" y="7172"/>
              <a:ext cx="3485" cy="1411"/>
            </a:xfrm>
            <a:prstGeom prst="rect">
              <a:avLst/>
            </a:prstGeom>
          </p:spPr>
        </p:pic>
      </p:grpSp>
      <p:grpSp>
        <p:nvGrpSpPr>
          <p:cNvPr id="15" name="Group 14"/>
          <p:cNvGrpSpPr/>
          <p:nvPr/>
        </p:nvGrpSpPr>
        <p:grpSpPr>
          <a:xfrm>
            <a:off x="1668145" y="1120775"/>
            <a:ext cx="3193415" cy="2303780"/>
            <a:chOff x="2627" y="1765"/>
            <a:chExt cx="5029" cy="3628"/>
          </a:xfrm>
        </p:grpSpPr>
        <p:pic>
          <p:nvPicPr>
            <p:cNvPr id="4" name="图片 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627" y="1765"/>
              <a:ext cx="5029" cy="3628"/>
            </a:xfrm>
            <a:prstGeom prst="rect">
              <a:avLst/>
            </a:prstGeom>
          </p:spPr>
        </p:pic>
        <p:pic>
          <p:nvPicPr>
            <p:cNvPr id="13" name="Picture 12" descr="Picture11"/>
            <p:cNvPicPr>
              <a:picLocks noChangeAspect="1"/>
            </p:cNvPicPr>
            <p:nvPr/>
          </p:nvPicPr>
          <p:blipFill>
            <a:blip r:embed="rId13"/>
            <a:stretch>
              <a:fillRect/>
            </a:stretch>
          </p:blipFill>
          <p:spPr>
            <a:xfrm>
              <a:off x="3292" y="1852"/>
              <a:ext cx="3168" cy="1536"/>
            </a:xfrm>
            <a:prstGeom prst="rect">
              <a:avLst/>
            </a:prstGeom>
          </p:spPr>
        </p:pic>
      </p:grpSp>
      <p:sp>
        <p:nvSpPr>
          <p:cNvPr id="25" name="Text Box 24"/>
          <p:cNvSpPr txBox="1"/>
          <p:nvPr/>
        </p:nvSpPr>
        <p:spPr>
          <a:xfrm>
            <a:off x="2207895" y="2151380"/>
            <a:ext cx="1817370" cy="5835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B0F0"/>
                </a:solidFill>
                <a:effectLst/>
                <a:uLnTx/>
                <a:uFillTx/>
                <a:latin typeface="iCiel Cadena" panose="02000503000000020004" charset="0"/>
                <a:ea typeface="+mn-ea"/>
                <a:cs typeface="iCiel Cadena" panose="02000503000000020004" charset="0"/>
              </a:rPr>
              <a:t>Sao Thủy</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par>
                          <p:cTn id="9" fill="hold">
                            <p:stCondLst>
                              <p:cond delay="500"/>
                            </p:stCondLst>
                            <p:childTnLst>
                              <p:par>
                                <p:cTn id="10" presetID="12" presetClass="entr" presetSubtype="1"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p:tgtEl>
                                          <p:spTgt spid="16"/>
                                        </p:tgtEl>
                                        <p:attrNameLst>
                                          <p:attrName>ppt_y</p:attrName>
                                        </p:attrNameLst>
                                      </p:cBhvr>
                                      <p:tavLst>
                                        <p:tav tm="0">
                                          <p:val>
                                            <p:strVal val="#ppt_y-#ppt_h*1.125000"/>
                                          </p:val>
                                        </p:tav>
                                        <p:tav tm="100000">
                                          <p:val>
                                            <p:strVal val="#ppt_y"/>
                                          </p:val>
                                        </p:tav>
                                      </p:tavLst>
                                    </p:anim>
                                    <p:animEffect transition="in" filter="wipe(down)">
                                      <p:cBhvr>
                                        <p:cTn id="13" dur="500"/>
                                        <p:tgtEl>
                                          <p:spTgt spid="16"/>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p:tgtEl>
                                          <p:spTgt spid="18"/>
                                        </p:tgtEl>
                                        <p:attrNameLst>
                                          <p:attrName>ppt_y</p:attrName>
                                        </p:attrNameLst>
                                      </p:cBhvr>
                                      <p:tavLst>
                                        <p:tav tm="0">
                                          <p:val>
                                            <p:strVal val="#ppt_y+#ppt_h*1.125000"/>
                                          </p:val>
                                        </p:tav>
                                        <p:tav tm="100000">
                                          <p:val>
                                            <p:strVal val="#ppt_y"/>
                                          </p:val>
                                        </p:tav>
                                      </p:tavLst>
                                    </p:anim>
                                    <p:animEffect transition="in" filter="wipe(up)">
                                      <p:cBhvr>
                                        <p:cTn id="18" dur="500"/>
                                        <p:tgtEl>
                                          <p:spTgt spid="18"/>
                                        </p:tgtEl>
                                      </p:cBhvr>
                                    </p:animEffect>
                                  </p:childTnLst>
                                </p:cTn>
                              </p:par>
                            </p:childTnLst>
                          </p:cTn>
                        </p:par>
                        <p:par>
                          <p:cTn id="19" fill="hold">
                            <p:stCondLst>
                              <p:cond delay="1500"/>
                            </p:stCondLst>
                            <p:childTnLst>
                              <p:par>
                                <p:cTn id="20" presetID="12" presetClass="entr" presetSubtype="1"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p:tgtEl>
                                          <p:spTgt spid="19"/>
                                        </p:tgtEl>
                                        <p:attrNameLst>
                                          <p:attrName>ppt_y</p:attrName>
                                        </p:attrNameLst>
                                      </p:cBhvr>
                                      <p:tavLst>
                                        <p:tav tm="0">
                                          <p:val>
                                            <p:strVal val="#ppt_y-#ppt_h*1.125000"/>
                                          </p:val>
                                        </p:tav>
                                        <p:tav tm="100000">
                                          <p:val>
                                            <p:strVal val="#ppt_y"/>
                                          </p:val>
                                        </p:tav>
                                      </p:tavLst>
                                    </p:anim>
                                    <p:animEffect transition="in" filter="wipe(down)">
                                      <p:cBhvr>
                                        <p:cTn id="23" dur="500"/>
                                        <p:tgtEl>
                                          <p:spTgt spid="19"/>
                                        </p:tgtEl>
                                      </p:cBhvr>
                                    </p:animEffect>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p:tgtEl>
                                          <p:spTgt spid="20"/>
                                        </p:tgtEl>
                                        <p:attrNameLst>
                                          <p:attrName>ppt_y</p:attrName>
                                        </p:attrNameLst>
                                      </p:cBhvr>
                                      <p:tavLst>
                                        <p:tav tm="0">
                                          <p:val>
                                            <p:strVal val="#ppt_y+#ppt_h*1.125000"/>
                                          </p:val>
                                        </p:tav>
                                        <p:tav tm="100000">
                                          <p:val>
                                            <p:strVal val="#ppt_y"/>
                                          </p:val>
                                        </p:tav>
                                      </p:tavLst>
                                    </p:anim>
                                    <p:animEffect transition="in" filter="wipe(up)">
                                      <p:cBhvr>
                                        <p:cTn id="28" dur="500"/>
                                        <p:tgtEl>
                                          <p:spTgt spid="20"/>
                                        </p:tgtEl>
                                      </p:cBhvr>
                                    </p:animEffect>
                                  </p:childTnLst>
                                </p:cTn>
                              </p:par>
                            </p:childTnLst>
                          </p:cTn>
                        </p:par>
                        <p:par>
                          <p:cTn id="29" fill="hold">
                            <p:stCondLst>
                              <p:cond delay="2500"/>
                            </p:stCondLst>
                            <p:childTnLst>
                              <p:par>
                                <p:cTn id="30" presetID="12" presetClass="entr" presetSubtype="1"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p:tgtEl>
                                          <p:spTgt spid="21"/>
                                        </p:tgtEl>
                                        <p:attrNameLst>
                                          <p:attrName>ppt_y</p:attrName>
                                        </p:attrNameLst>
                                      </p:cBhvr>
                                      <p:tavLst>
                                        <p:tav tm="0">
                                          <p:val>
                                            <p:strVal val="#ppt_y-#ppt_h*1.125000"/>
                                          </p:val>
                                        </p:tav>
                                        <p:tav tm="100000">
                                          <p:val>
                                            <p:strVal val="#ppt_y"/>
                                          </p:val>
                                        </p:tav>
                                      </p:tavLst>
                                    </p:anim>
                                    <p:animEffect transition="in" filter="wipe(down)">
                                      <p:cBhvr>
                                        <p:cTn id="33" dur="500"/>
                                        <p:tgtEl>
                                          <p:spTgt spid="21"/>
                                        </p:tgtEl>
                                      </p:cBhvr>
                                    </p:animEffect>
                                  </p:childTnLst>
                                </p:cTn>
                              </p:par>
                            </p:childTnLst>
                          </p:cTn>
                        </p:par>
                        <p:par>
                          <p:cTn id="34" fill="hold">
                            <p:stCondLst>
                              <p:cond delay="3000"/>
                            </p:stCondLst>
                            <p:childTnLst>
                              <p:par>
                                <p:cTn id="35" presetID="0" presetClass="path" presetSubtype="0" accel="50000" decel="50000" fill="hold" nodeType="afterEffect">
                                  <p:stCondLst>
                                    <p:cond delay="0"/>
                                  </p:stCondLst>
                                  <p:childTnLst>
                                    <p:animMotion origin="layout" path="M 0 0 C -0.00333333 -0.0635185 -0.0272917 -0.25037 -0.00520833 -0.32037 C 0.016875 -0.39037 0.0871875 -0.350463 0.110417 -0.35 " pathEditMode="relative" ptsTypes="">
                                      <p:cBhvr>
                                        <p:cTn id="36" dur="2000" fill="hold"/>
                                        <p:tgtEl>
                                          <p:spTgt spid="22"/>
                                        </p:tgtEl>
                                        <p:attrNameLst>
                                          <p:attrName>ppt_x</p:attrName>
                                          <p:attrName>ppt_y</p:attrName>
                                        </p:attrNameLst>
                                      </p:cBhvr>
                                    </p:animMotion>
                                  </p:childTnLst>
                                </p:cTn>
                              </p:par>
                              <p:par>
                                <p:cTn id="37" presetID="14" presetClass="entr" presetSubtype="1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randombar(horizontal)">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421" name="Group 420"/>
          <p:cNvGrpSpPr/>
          <p:nvPr/>
        </p:nvGrpSpPr>
        <p:grpSpPr>
          <a:xfrm>
            <a:off x="441325" y="461010"/>
            <a:ext cx="5159375" cy="768350"/>
            <a:chOff x="193" y="680"/>
            <a:chExt cx="8125" cy="1210"/>
          </a:xfrm>
        </p:grpSpPr>
        <p:sp>
          <p:nvSpPr>
            <p:cNvPr id="422" name="Text Box 421"/>
            <p:cNvSpPr txBox="1"/>
            <p:nvPr/>
          </p:nvSpPr>
          <p:spPr>
            <a:xfrm>
              <a:off x="957" y="794"/>
              <a:ext cx="7361" cy="1014"/>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   Mỗi con vật che số nào?</a:t>
              </a:r>
            </a:p>
          </p:txBody>
        </p:sp>
        <p:grpSp>
          <p:nvGrpSpPr>
            <p:cNvPr id="423" name="组合 24"/>
            <p:cNvGrpSpPr/>
            <p:nvPr/>
          </p:nvGrpSpPr>
          <p:grpSpPr>
            <a:xfrm>
              <a:off x="193" y="680"/>
              <a:ext cx="1334" cy="121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5</a:t>
                </a:r>
                <a:endPar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endParaRPr>
              </a:p>
            </p:txBody>
          </p:sp>
        </p:grpSp>
      </p:grpSp>
      <p:pic>
        <p:nvPicPr>
          <p:cNvPr id="2" name="Picture 1" descr="Picture1"/>
          <p:cNvPicPr>
            <a:picLocks noChangeAspect="1"/>
          </p:cNvPicPr>
          <p:nvPr/>
        </p:nvPicPr>
        <p:blipFill>
          <a:blip r:embed="rId4"/>
          <a:stretch>
            <a:fillRect/>
          </a:stretch>
        </p:blipFill>
        <p:spPr>
          <a:xfrm>
            <a:off x="138112" y="2014854"/>
            <a:ext cx="5462587" cy="3449581"/>
          </a:xfrm>
          <a:prstGeom prst="rect">
            <a:avLst/>
          </a:prstGeom>
        </p:spPr>
      </p:pic>
      <p:sp>
        <p:nvSpPr>
          <p:cNvPr id="26" name="Text Box 25"/>
          <p:cNvSpPr txBox="1"/>
          <p:nvPr/>
        </p:nvSpPr>
        <p:spPr>
          <a:xfrm>
            <a:off x="862330" y="2724796"/>
            <a:ext cx="4187666" cy="830997"/>
          </a:xfrm>
          <a:prstGeom prst="rect">
            <a:avLst/>
          </a:prstGeom>
          <a:noFill/>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800" b="0"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sym typeface="+mn-ea"/>
              </a:rPr>
              <a:t>300 + 400 = 700</a:t>
            </a:r>
            <a:endParaRPr kumimoji="0" lang="en-US" sz="4800" b="0" i="0" u="none" strike="noStrike" kern="1200" cap="none" spc="0" normalizeH="0" baseline="0" noProof="0">
              <a:ln>
                <a:noFill/>
              </a:ln>
              <a:solidFill>
                <a:srgbClr val="00B0F0"/>
              </a:solidFill>
              <a:effectLst/>
              <a:uLnTx/>
              <a:uFillTx/>
              <a:latin typeface="Calibri" panose="020F0502020204030204" charset="0"/>
              <a:ea typeface="+mn-ea"/>
              <a:cs typeface="Calibri" panose="020F0502020204030204" charset="0"/>
              <a:sym typeface="+mn-ea"/>
            </a:endParaRPr>
          </a:p>
        </p:txBody>
      </p:sp>
      <p:pic>
        <p:nvPicPr>
          <p:cNvPr id="5" name="Picture 4" descr="Picture1"/>
          <p:cNvPicPr>
            <a:picLocks noChangeAspect="1"/>
          </p:cNvPicPr>
          <p:nvPr/>
        </p:nvPicPr>
        <p:blipFill>
          <a:blip r:embed="rId4"/>
          <a:stretch>
            <a:fillRect/>
          </a:stretch>
        </p:blipFill>
        <p:spPr>
          <a:xfrm>
            <a:off x="6287383" y="1949450"/>
            <a:ext cx="5286128" cy="3449581"/>
          </a:xfrm>
          <a:prstGeom prst="rect">
            <a:avLst/>
          </a:prstGeom>
        </p:spPr>
      </p:pic>
      <p:sp>
        <p:nvSpPr>
          <p:cNvPr id="27" name="Text Box 25">
            <a:extLst>
              <a:ext uri="{FF2B5EF4-FFF2-40B4-BE49-F238E27FC236}">
                <a16:creationId xmlns:a16="http://schemas.microsoft.com/office/drawing/2014/main" id="{A15CABBA-6763-4DB2-A0D6-7D9E117F6B2B}"/>
              </a:ext>
            </a:extLst>
          </p:cNvPr>
          <p:cNvSpPr txBox="1"/>
          <p:nvPr/>
        </p:nvSpPr>
        <p:spPr>
          <a:xfrm>
            <a:off x="862330" y="3925788"/>
            <a:ext cx="4187666" cy="830997"/>
          </a:xfrm>
          <a:prstGeom prst="rect">
            <a:avLst/>
          </a:prstGeom>
          <a:noFill/>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800" b="0"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sym typeface="+mn-ea"/>
              </a:rPr>
              <a:t>70 + 60 = 130</a:t>
            </a:r>
            <a:endParaRPr kumimoji="0" lang="en-US" sz="4800" b="0" i="0" u="none" strike="noStrike" kern="1200" cap="none" spc="0" normalizeH="0" baseline="0" noProof="0">
              <a:ln>
                <a:noFill/>
              </a:ln>
              <a:solidFill>
                <a:srgbClr val="00B0F0"/>
              </a:solidFill>
              <a:effectLst/>
              <a:uLnTx/>
              <a:uFillTx/>
              <a:latin typeface="Calibri" panose="020F0502020204030204" charset="0"/>
              <a:ea typeface="+mn-ea"/>
              <a:cs typeface="Calibri" panose="020F0502020204030204" charset="0"/>
              <a:sym typeface="+mn-ea"/>
            </a:endParaRPr>
          </a:p>
        </p:txBody>
      </p:sp>
      <p:sp>
        <p:nvSpPr>
          <p:cNvPr id="29" name="Text Box 25">
            <a:extLst>
              <a:ext uri="{FF2B5EF4-FFF2-40B4-BE49-F238E27FC236}">
                <a16:creationId xmlns:a16="http://schemas.microsoft.com/office/drawing/2014/main" id="{033F6EDF-E143-42A7-8F43-1232A01CFF73}"/>
              </a:ext>
            </a:extLst>
          </p:cNvPr>
          <p:cNvSpPr txBox="1"/>
          <p:nvPr/>
        </p:nvSpPr>
        <p:spPr>
          <a:xfrm>
            <a:off x="6958330" y="2724796"/>
            <a:ext cx="4187666" cy="830997"/>
          </a:xfrm>
          <a:prstGeom prst="rect">
            <a:avLst/>
          </a:prstGeom>
          <a:noFill/>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800" b="0"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sym typeface="+mn-ea"/>
              </a:rPr>
              <a:t>700 -  400 = 300</a:t>
            </a:r>
            <a:endParaRPr kumimoji="0" lang="en-US" sz="4800" b="0" i="0" u="none" strike="noStrike" kern="1200" cap="none" spc="0" normalizeH="0" baseline="0" noProof="0">
              <a:ln>
                <a:noFill/>
              </a:ln>
              <a:solidFill>
                <a:srgbClr val="00B0F0"/>
              </a:solidFill>
              <a:effectLst/>
              <a:uLnTx/>
              <a:uFillTx/>
              <a:latin typeface="Calibri" panose="020F0502020204030204" charset="0"/>
              <a:ea typeface="+mn-ea"/>
              <a:cs typeface="Calibri" panose="020F0502020204030204" charset="0"/>
              <a:sym typeface="+mn-ea"/>
            </a:endParaRPr>
          </a:p>
        </p:txBody>
      </p:sp>
      <p:sp>
        <p:nvSpPr>
          <p:cNvPr id="30" name="Text Box 25">
            <a:extLst>
              <a:ext uri="{FF2B5EF4-FFF2-40B4-BE49-F238E27FC236}">
                <a16:creationId xmlns:a16="http://schemas.microsoft.com/office/drawing/2014/main" id="{D196D614-E00C-4C61-B3E2-4CFB2ECD8F2F}"/>
              </a:ext>
            </a:extLst>
          </p:cNvPr>
          <p:cNvSpPr txBox="1"/>
          <p:nvPr/>
        </p:nvSpPr>
        <p:spPr>
          <a:xfrm>
            <a:off x="6958330" y="3925788"/>
            <a:ext cx="4187666" cy="830997"/>
          </a:xfrm>
          <a:prstGeom prst="rect">
            <a:avLst/>
          </a:prstGeom>
          <a:noFill/>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800" b="0"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sym typeface="+mn-ea"/>
              </a:rPr>
              <a:t>130 - 70 = 60</a:t>
            </a:r>
            <a:endParaRPr kumimoji="0" lang="en-US" sz="4800" b="0" i="0" u="none" strike="noStrike" kern="1200" cap="none" spc="0" normalizeH="0" baseline="0" noProof="0">
              <a:ln>
                <a:noFill/>
              </a:ln>
              <a:solidFill>
                <a:srgbClr val="00B0F0"/>
              </a:solidFill>
              <a:effectLst/>
              <a:uLnTx/>
              <a:uFillTx/>
              <a:latin typeface="Calibri" panose="020F0502020204030204" charset="0"/>
              <a:ea typeface="+mn-ea"/>
              <a:cs typeface="Calibri" panose="020F0502020204030204" charset="0"/>
              <a:sym typeface="+mn-ea"/>
            </a:endParaRPr>
          </a:p>
        </p:txBody>
      </p:sp>
      <p:pic>
        <p:nvPicPr>
          <p:cNvPr id="10" name="Picture 9">
            <a:extLst>
              <a:ext uri="{FF2B5EF4-FFF2-40B4-BE49-F238E27FC236}">
                <a16:creationId xmlns:a16="http://schemas.microsoft.com/office/drawing/2014/main" id="{B199F0E9-A305-4A35-9009-1E64A05668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5533" y="2374517"/>
            <a:ext cx="1232067" cy="1399460"/>
          </a:xfrm>
          <a:prstGeom prst="rect">
            <a:avLst/>
          </a:prstGeom>
        </p:spPr>
      </p:pic>
      <p:pic>
        <p:nvPicPr>
          <p:cNvPr id="12" name="Picture 11">
            <a:extLst>
              <a:ext uri="{FF2B5EF4-FFF2-40B4-BE49-F238E27FC236}">
                <a16:creationId xmlns:a16="http://schemas.microsoft.com/office/drawing/2014/main" id="{068206F7-B22B-4A65-9B89-DE53CEFAC3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434" y="3739644"/>
            <a:ext cx="1306200" cy="1399499"/>
          </a:xfrm>
          <a:prstGeom prst="rect">
            <a:avLst/>
          </a:prstGeom>
        </p:spPr>
      </p:pic>
      <p:pic>
        <p:nvPicPr>
          <p:cNvPr id="14" name="Picture 13">
            <a:extLst>
              <a:ext uri="{FF2B5EF4-FFF2-40B4-BE49-F238E27FC236}">
                <a16:creationId xmlns:a16="http://schemas.microsoft.com/office/drawing/2014/main" id="{5B548B23-BDEB-49C0-A741-47479B3CFD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30445" y="2341331"/>
            <a:ext cx="1392463" cy="1399460"/>
          </a:xfrm>
          <a:prstGeom prst="rect">
            <a:avLst/>
          </a:prstGeom>
        </p:spPr>
      </p:pic>
      <p:pic>
        <p:nvPicPr>
          <p:cNvPr id="16" name="Picture 15">
            <a:extLst>
              <a:ext uri="{FF2B5EF4-FFF2-40B4-BE49-F238E27FC236}">
                <a16:creationId xmlns:a16="http://schemas.microsoft.com/office/drawing/2014/main" id="{C3CD9341-106E-481E-A1F4-FA530D66C1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0" y="3804976"/>
            <a:ext cx="2590800" cy="1186035"/>
          </a:xfrm>
          <a:prstGeom prst="rect">
            <a:avLst/>
          </a:prstGeom>
        </p:spPr>
      </p:pic>
    </p:spTree>
    <p:extLst>
      <p:ext uri="{BB962C8B-B14F-4D97-AF65-F5344CB8AC3E}">
        <p14:creationId xmlns:p14="http://schemas.microsoft.com/office/powerpoint/2010/main" val="15126205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
                                        </p:tgtEl>
                                        <p:attrNameLst>
                                          <p:attrName>ppt_w</p:attrName>
                                        </p:attrNameLst>
                                      </p:cBhvr>
                                      <p:tavLst>
                                        <p:tav tm="0">
                                          <p:val>
                                            <p:strVal val="ppt_w"/>
                                          </p:val>
                                        </p:tav>
                                        <p:tav tm="100000">
                                          <p:val>
                                            <p:fltVal val="0"/>
                                          </p:val>
                                        </p:tav>
                                      </p:tavLst>
                                    </p:anim>
                                    <p:anim calcmode="lin" valueType="num">
                                      <p:cBhvr>
                                        <p:cTn id="7" dur="500"/>
                                        <p:tgtEl>
                                          <p:spTgt spid="10"/>
                                        </p:tgtEl>
                                        <p:attrNameLst>
                                          <p:attrName>ppt_h</p:attrName>
                                        </p:attrNameLst>
                                      </p:cBhvr>
                                      <p:tavLst>
                                        <p:tav tm="0">
                                          <p:val>
                                            <p:strVal val="ppt_h"/>
                                          </p:val>
                                        </p:tav>
                                        <p:tav tm="100000">
                                          <p:val>
                                            <p:fltVal val="0"/>
                                          </p:val>
                                        </p:tav>
                                      </p:tavLst>
                                    </p:anim>
                                    <p:animEffect transition="out" filter="fade">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2"/>
                                        </p:tgtEl>
                                        <p:attrNameLst>
                                          <p:attrName>ppt_w</p:attrName>
                                        </p:attrNameLst>
                                      </p:cBhvr>
                                      <p:tavLst>
                                        <p:tav tm="0">
                                          <p:val>
                                            <p:strVal val="ppt_w"/>
                                          </p:val>
                                        </p:tav>
                                        <p:tav tm="100000">
                                          <p:val>
                                            <p:fltVal val="0"/>
                                          </p:val>
                                        </p:tav>
                                      </p:tavLst>
                                    </p:anim>
                                    <p:anim calcmode="lin" valueType="num">
                                      <p:cBhvr>
                                        <p:cTn id="14" dur="500"/>
                                        <p:tgtEl>
                                          <p:spTgt spid="12"/>
                                        </p:tgtEl>
                                        <p:attrNameLst>
                                          <p:attrName>ppt_h</p:attrName>
                                        </p:attrNameLst>
                                      </p:cBhvr>
                                      <p:tavLst>
                                        <p:tav tm="0">
                                          <p:val>
                                            <p:strVal val="ppt_h"/>
                                          </p:val>
                                        </p:tav>
                                        <p:tav tm="100000">
                                          <p:val>
                                            <p:fltVal val="0"/>
                                          </p:val>
                                        </p:tav>
                                      </p:tavLst>
                                    </p:anim>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4"/>
                                        </p:tgtEl>
                                        <p:attrNameLst>
                                          <p:attrName>ppt_w</p:attrName>
                                        </p:attrNameLst>
                                      </p:cBhvr>
                                      <p:tavLst>
                                        <p:tav tm="0">
                                          <p:val>
                                            <p:strVal val="ppt_w"/>
                                          </p:val>
                                        </p:tav>
                                        <p:tav tm="100000">
                                          <p:val>
                                            <p:fltVal val="0"/>
                                          </p:val>
                                        </p:tav>
                                      </p:tavLst>
                                    </p:anim>
                                    <p:anim calcmode="lin" valueType="num">
                                      <p:cBhvr>
                                        <p:cTn id="21" dur="500"/>
                                        <p:tgtEl>
                                          <p:spTgt spid="14"/>
                                        </p:tgtEl>
                                        <p:attrNameLst>
                                          <p:attrName>ppt_h</p:attrName>
                                        </p:attrNameLst>
                                      </p:cBhvr>
                                      <p:tavLst>
                                        <p:tav tm="0">
                                          <p:val>
                                            <p:strVal val="ppt_h"/>
                                          </p:val>
                                        </p:tav>
                                        <p:tav tm="100000">
                                          <p:val>
                                            <p:fltVal val="0"/>
                                          </p:val>
                                        </p:tav>
                                      </p:tavLst>
                                    </p:anim>
                                    <p:animEffect transition="out" filter="fad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16"/>
                                        </p:tgtEl>
                                        <p:attrNameLst>
                                          <p:attrName>ppt_w</p:attrName>
                                        </p:attrNameLst>
                                      </p:cBhvr>
                                      <p:tavLst>
                                        <p:tav tm="0">
                                          <p:val>
                                            <p:strVal val="ppt_w"/>
                                          </p:val>
                                        </p:tav>
                                        <p:tav tm="100000">
                                          <p:val>
                                            <p:fltVal val="0"/>
                                          </p:val>
                                        </p:tav>
                                      </p:tavLst>
                                    </p:anim>
                                    <p:anim calcmode="lin" valueType="num">
                                      <p:cBhvr>
                                        <p:cTn id="28" dur="500"/>
                                        <p:tgtEl>
                                          <p:spTgt spid="16"/>
                                        </p:tgtEl>
                                        <p:attrNameLst>
                                          <p:attrName>ppt_h</p:attrName>
                                        </p:attrNameLst>
                                      </p:cBhvr>
                                      <p:tavLst>
                                        <p:tav tm="0">
                                          <p:val>
                                            <p:strVal val="ppt_h"/>
                                          </p:val>
                                        </p:tav>
                                        <p:tav tm="100000">
                                          <p:val>
                                            <p:fltVal val="0"/>
                                          </p:val>
                                        </p:tav>
                                      </p:tavLst>
                                    </p:anim>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39165" t="12840" r="28282" b="17924"/>
          <a:stretch>
            <a:fillRect/>
          </a:stretch>
        </p:blipFill>
        <p:spPr>
          <a:xfrm>
            <a:off x="452120" y="4895850"/>
            <a:ext cx="866140" cy="1842135"/>
          </a:xfrm>
          <a:prstGeom prst="rect">
            <a:avLst/>
          </a:prstGeom>
        </p:spPr>
      </p:pic>
      <p:grpSp>
        <p:nvGrpSpPr>
          <p:cNvPr id="20" name="Group 19"/>
          <p:cNvGrpSpPr/>
          <p:nvPr/>
        </p:nvGrpSpPr>
        <p:grpSpPr>
          <a:xfrm>
            <a:off x="7887970" y="488315"/>
            <a:ext cx="3192780" cy="2303780"/>
            <a:chOff x="12422" y="769"/>
            <a:chExt cx="5028" cy="3628"/>
          </a:xfrm>
        </p:grpSpPr>
        <p:pic>
          <p:nvPicPr>
            <p:cNvPr id="14" name="图片 1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12422" y="769"/>
              <a:ext cx="5029" cy="3628"/>
            </a:xfrm>
            <a:prstGeom prst="rect">
              <a:avLst/>
            </a:prstGeom>
          </p:spPr>
        </p:pic>
        <p:pic>
          <p:nvPicPr>
            <p:cNvPr id="8" name="Picture 7" descr="Picture15"/>
            <p:cNvPicPr>
              <a:picLocks noChangeAspect="1"/>
            </p:cNvPicPr>
            <p:nvPr/>
          </p:nvPicPr>
          <p:blipFill>
            <a:blip r:embed="rId8"/>
            <a:stretch>
              <a:fillRect/>
            </a:stretch>
          </p:blipFill>
          <p:spPr>
            <a:xfrm>
              <a:off x="13194" y="1109"/>
              <a:ext cx="3485" cy="1411"/>
            </a:xfrm>
            <a:prstGeom prst="rect">
              <a:avLst/>
            </a:prstGeom>
          </p:spPr>
        </p:pic>
      </p:grpSp>
      <p:grpSp>
        <p:nvGrpSpPr>
          <p:cNvPr id="19" name="Group 18"/>
          <p:cNvGrpSpPr/>
          <p:nvPr/>
        </p:nvGrpSpPr>
        <p:grpSpPr>
          <a:xfrm>
            <a:off x="4272280" y="4554220"/>
            <a:ext cx="3192780" cy="2303780"/>
            <a:chOff x="6728" y="7172"/>
            <a:chExt cx="5028" cy="3628"/>
          </a:xfrm>
        </p:grpSpPr>
        <p:pic>
          <p:nvPicPr>
            <p:cNvPr id="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0" name="Picture 9" descr="Picture14"/>
            <p:cNvPicPr>
              <a:picLocks noChangeAspect="1"/>
            </p:cNvPicPr>
            <p:nvPr/>
          </p:nvPicPr>
          <p:blipFill>
            <a:blip r:embed="rId9"/>
            <a:stretch>
              <a:fillRect/>
            </a:stretch>
          </p:blipFill>
          <p:spPr>
            <a:xfrm>
              <a:off x="7858" y="8583"/>
              <a:ext cx="3485" cy="1411"/>
            </a:xfrm>
            <a:prstGeom prst="rect">
              <a:avLst/>
            </a:prstGeom>
          </p:spPr>
        </p:pic>
      </p:grpSp>
      <p:grpSp>
        <p:nvGrpSpPr>
          <p:cNvPr id="18" name="Group 17"/>
          <p:cNvGrpSpPr/>
          <p:nvPr/>
        </p:nvGrpSpPr>
        <p:grpSpPr>
          <a:xfrm>
            <a:off x="4980305" y="0"/>
            <a:ext cx="3192780" cy="2303780"/>
            <a:chOff x="7843" y="0"/>
            <a:chExt cx="5028" cy="3628"/>
          </a:xfrm>
        </p:grpSpPr>
        <p:pic>
          <p:nvPicPr>
            <p:cNvPr id="17" name="图片 16"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p:cNvPicPr>
              <a:picLocks noChangeAspect="1"/>
            </p:cNvPicPr>
            <p:nvPr/>
          </p:nvPicPr>
          <p:blipFill>
            <a:blip r:embed="rId10"/>
            <a:stretch>
              <a:fillRect/>
            </a:stretch>
          </p:blipFill>
          <p:spPr>
            <a:xfrm>
              <a:off x="8615" y="354"/>
              <a:ext cx="3485" cy="1411"/>
            </a:xfrm>
            <a:prstGeom prst="rect">
              <a:avLst/>
            </a:prstGeom>
          </p:spPr>
        </p:pic>
      </p:grpSp>
      <p:grpSp>
        <p:nvGrpSpPr>
          <p:cNvPr id="16" name="Group 15"/>
          <p:cNvGrpSpPr/>
          <p:nvPr/>
        </p:nvGrpSpPr>
        <p:grpSpPr>
          <a:xfrm>
            <a:off x="1499235" y="3654425"/>
            <a:ext cx="3193415" cy="2303780"/>
            <a:chOff x="2361" y="5755"/>
            <a:chExt cx="5029" cy="3628"/>
          </a:xfrm>
        </p:grpSpPr>
        <p:pic>
          <p:nvPicPr>
            <p:cNvPr id="9"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361" y="5755"/>
              <a:ext cx="5029" cy="3628"/>
            </a:xfrm>
            <a:prstGeom prst="rect">
              <a:avLst/>
            </a:prstGeom>
          </p:spPr>
        </p:pic>
        <p:pic>
          <p:nvPicPr>
            <p:cNvPr id="12" name="Picture 11" descr="Picture12"/>
            <p:cNvPicPr>
              <a:picLocks noChangeAspect="1"/>
            </p:cNvPicPr>
            <p:nvPr/>
          </p:nvPicPr>
          <p:blipFill>
            <a:blip r:embed="rId11"/>
            <a:stretch>
              <a:fillRect/>
            </a:stretch>
          </p:blipFill>
          <p:spPr>
            <a:xfrm>
              <a:off x="3577" y="6652"/>
              <a:ext cx="3485" cy="1411"/>
            </a:xfrm>
            <a:prstGeom prst="rect">
              <a:avLst/>
            </a:prstGeom>
          </p:spPr>
        </p:pic>
      </p:grpSp>
      <p:sp>
        <p:nvSpPr>
          <p:cNvPr id="25" name="Text Box 24"/>
          <p:cNvSpPr txBox="1"/>
          <p:nvPr/>
        </p:nvSpPr>
        <p:spPr>
          <a:xfrm>
            <a:off x="2445385" y="5207635"/>
            <a:ext cx="1612900" cy="583565"/>
          </a:xfrm>
          <a:prstGeom prst="rect">
            <a:avLst/>
          </a:prstGeom>
          <a:noFill/>
        </p:spPr>
        <p:txBody>
          <a:bodyPr wrap="none" rtlCol="0">
            <a:spAutoFit/>
          </a:bodyPr>
          <a:lstStyle/>
          <a:p>
            <a:r>
              <a:rPr lang="en-US" sz="3200">
                <a:solidFill>
                  <a:srgbClr val="FF0000"/>
                </a:solidFill>
                <a:latin typeface="iCiel Cadena" panose="02000503000000020004" charset="0"/>
                <a:cs typeface="iCiel Cadena" panose="02000503000000020004" charset="0"/>
              </a:rPr>
              <a:t>Trái Đất</a:t>
            </a:r>
          </a:p>
        </p:txBody>
      </p:sp>
      <p:grpSp>
        <p:nvGrpSpPr>
          <p:cNvPr id="27" name="Group 26"/>
          <p:cNvGrpSpPr/>
          <p:nvPr/>
        </p:nvGrpSpPr>
        <p:grpSpPr>
          <a:xfrm>
            <a:off x="1668145" y="1120775"/>
            <a:ext cx="3192780" cy="2303780"/>
            <a:chOff x="2627" y="1765"/>
            <a:chExt cx="5028" cy="3628"/>
          </a:xfrm>
        </p:grpSpPr>
        <p:grpSp>
          <p:nvGrpSpPr>
            <p:cNvPr id="15" name="Group 14"/>
            <p:cNvGrpSpPr/>
            <p:nvPr/>
          </p:nvGrpSpPr>
          <p:grpSpPr>
            <a:xfrm>
              <a:off x="2627" y="1765"/>
              <a:ext cx="5029" cy="3628"/>
              <a:chOff x="2627" y="1765"/>
              <a:chExt cx="5029" cy="3628"/>
            </a:xfrm>
          </p:grpSpPr>
          <p:pic>
            <p:nvPicPr>
              <p:cNvPr id="4" name="图片 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627" y="1765"/>
                <a:ext cx="5029" cy="3628"/>
              </a:xfrm>
              <a:prstGeom prst="rect">
                <a:avLst/>
              </a:prstGeom>
            </p:spPr>
          </p:pic>
          <p:pic>
            <p:nvPicPr>
              <p:cNvPr id="13" name="Picture 12" descr="Picture11"/>
              <p:cNvPicPr>
                <a:picLocks noChangeAspect="1"/>
              </p:cNvPicPr>
              <p:nvPr/>
            </p:nvPicPr>
            <p:blipFill>
              <a:blip r:embed="rId12"/>
              <a:stretch>
                <a:fillRect/>
              </a:stretch>
            </p:blipFill>
            <p:spPr>
              <a:xfrm>
                <a:off x="3292" y="1792"/>
                <a:ext cx="3168" cy="1536"/>
              </a:xfrm>
              <a:prstGeom prst="rect">
                <a:avLst/>
              </a:prstGeom>
            </p:spPr>
          </p:pic>
        </p:grpSp>
        <p:sp>
          <p:nvSpPr>
            <p:cNvPr id="26" name="Text Box 25"/>
            <p:cNvSpPr txBox="1"/>
            <p:nvPr/>
          </p:nvSpPr>
          <p:spPr>
            <a:xfrm>
              <a:off x="3477" y="3388"/>
              <a:ext cx="2862" cy="919"/>
            </a:xfrm>
            <a:prstGeom prst="rect">
              <a:avLst/>
            </a:prstGeom>
            <a:noFill/>
          </p:spPr>
          <p:txBody>
            <a:bodyPr wrap="none" rtlCol="0">
              <a:spAutoFit/>
            </a:bodyPr>
            <a:lstStyle/>
            <a:p>
              <a:r>
                <a:rPr lang="en-US" sz="3200">
                  <a:solidFill>
                    <a:srgbClr val="00B0F0"/>
                  </a:solidFill>
                  <a:latin typeface="iCiel Cadena" panose="02000503000000020004" charset="0"/>
                  <a:cs typeface="iCiel Cadena" panose="02000503000000020004" charset="0"/>
                </a:rPr>
                <a:t>Sao Thủy</a:t>
              </a: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p:tgtEl>
                                          <p:spTgt spid="27"/>
                                        </p:tgtEl>
                                        <p:attrNameLst>
                                          <p:attrName>ppt_y</p:attrName>
                                        </p:attrNameLst>
                                      </p:cBhvr>
                                      <p:tavLst>
                                        <p:tav tm="0">
                                          <p:val>
                                            <p:strVal val="#ppt_y+#ppt_h*1.125000"/>
                                          </p:val>
                                        </p:tav>
                                        <p:tav tm="100000">
                                          <p:val>
                                            <p:strVal val="#ppt_y"/>
                                          </p:val>
                                        </p:tav>
                                      </p:tavLst>
                                    </p:anim>
                                    <p:animEffect transition="in" filter="wipe(up)">
                                      <p:cBhvr>
                                        <p:cTn id="8" dur="500"/>
                                        <p:tgtEl>
                                          <p:spTgt spid="27"/>
                                        </p:tgtEl>
                                      </p:cBhvr>
                                    </p:animEffect>
                                  </p:childTnLst>
                                </p:cTn>
                              </p:par>
                            </p:childTnLst>
                          </p:cTn>
                        </p:par>
                        <p:par>
                          <p:cTn id="9" fill="hold">
                            <p:stCondLst>
                              <p:cond delay="500"/>
                            </p:stCondLst>
                            <p:childTnLst>
                              <p:par>
                                <p:cTn id="10" presetID="12" presetClass="entr" presetSubtype="1"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p:tgtEl>
                                          <p:spTgt spid="16"/>
                                        </p:tgtEl>
                                        <p:attrNameLst>
                                          <p:attrName>ppt_y</p:attrName>
                                        </p:attrNameLst>
                                      </p:cBhvr>
                                      <p:tavLst>
                                        <p:tav tm="0">
                                          <p:val>
                                            <p:strVal val="#ppt_y-#ppt_h*1.125000"/>
                                          </p:val>
                                        </p:tav>
                                        <p:tav tm="100000">
                                          <p:val>
                                            <p:strVal val="#ppt_y"/>
                                          </p:val>
                                        </p:tav>
                                      </p:tavLst>
                                    </p:anim>
                                    <p:animEffect transition="in" filter="wipe(down)">
                                      <p:cBhvr>
                                        <p:cTn id="13" dur="500"/>
                                        <p:tgtEl>
                                          <p:spTgt spid="16"/>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p:tgtEl>
                                          <p:spTgt spid="18"/>
                                        </p:tgtEl>
                                        <p:attrNameLst>
                                          <p:attrName>ppt_y</p:attrName>
                                        </p:attrNameLst>
                                      </p:cBhvr>
                                      <p:tavLst>
                                        <p:tav tm="0">
                                          <p:val>
                                            <p:strVal val="#ppt_y+#ppt_h*1.125000"/>
                                          </p:val>
                                        </p:tav>
                                        <p:tav tm="100000">
                                          <p:val>
                                            <p:strVal val="#ppt_y"/>
                                          </p:val>
                                        </p:tav>
                                      </p:tavLst>
                                    </p:anim>
                                    <p:animEffect transition="in" filter="wipe(up)">
                                      <p:cBhvr>
                                        <p:cTn id="18" dur="500"/>
                                        <p:tgtEl>
                                          <p:spTgt spid="18"/>
                                        </p:tgtEl>
                                      </p:cBhvr>
                                    </p:animEffect>
                                  </p:childTnLst>
                                </p:cTn>
                              </p:par>
                            </p:childTnLst>
                          </p:cTn>
                        </p:par>
                        <p:par>
                          <p:cTn id="19" fill="hold">
                            <p:stCondLst>
                              <p:cond delay="1500"/>
                            </p:stCondLst>
                            <p:childTnLst>
                              <p:par>
                                <p:cTn id="20" presetID="12" presetClass="entr" presetSubtype="1"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p:tgtEl>
                                          <p:spTgt spid="19"/>
                                        </p:tgtEl>
                                        <p:attrNameLst>
                                          <p:attrName>ppt_y</p:attrName>
                                        </p:attrNameLst>
                                      </p:cBhvr>
                                      <p:tavLst>
                                        <p:tav tm="0">
                                          <p:val>
                                            <p:strVal val="#ppt_y-#ppt_h*1.125000"/>
                                          </p:val>
                                        </p:tav>
                                        <p:tav tm="100000">
                                          <p:val>
                                            <p:strVal val="#ppt_y"/>
                                          </p:val>
                                        </p:tav>
                                      </p:tavLst>
                                    </p:anim>
                                    <p:animEffect transition="in" filter="wipe(down)">
                                      <p:cBhvr>
                                        <p:cTn id="23" dur="500"/>
                                        <p:tgtEl>
                                          <p:spTgt spid="19"/>
                                        </p:tgtEl>
                                      </p:cBhvr>
                                    </p:animEffect>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p:tgtEl>
                                          <p:spTgt spid="20"/>
                                        </p:tgtEl>
                                        <p:attrNameLst>
                                          <p:attrName>ppt_y</p:attrName>
                                        </p:attrNameLst>
                                      </p:cBhvr>
                                      <p:tavLst>
                                        <p:tav tm="0">
                                          <p:val>
                                            <p:strVal val="#ppt_y+#ppt_h*1.125000"/>
                                          </p:val>
                                        </p:tav>
                                        <p:tav tm="100000">
                                          <p:val>
                                            <p:strVal val="#ppt_y"/>
                                          </p:val>
                                        </p:tav>
                                      </p:tavLst>
                                    </p:anim>
                                    <p:animEffect transition="in" filter="wipe(up)">
                                      <p:cBhvr>
                                        <p:cTn id="28" dur="500"/>
                                        <p:tgtEl>
                                          <p:spTgt spid="20"/>
                                        </p:tgtEl>
                                      </p:cBhvr>
                                    </p:animEffect>
                                  </p:childTnLst>
                                </p:cTn>
                              </p:par>
                            </p:childTnLst>
                          </p:cTn>
                        </p:par>
                        <p:par>
                          <p:cTn id="29" fill="hold">
                            <p:stCondLst>
                              <p:cond delay="2500"/>
                            </p:stCondLst>
                            <p:childTnLst>
                              <p:par>
                                <p:cTn id="30" presetID="0" presetClass="path" presetSubtype="0" accel="50000" decel="50000" fill="hold" nodeType="afterEffect">
                                  <p:stCondLst>
                                    <p:cond delay="0"/>
                                  </p:stCondLst>
                                  <p:childTnLst>
                                    <p:animMotion origin="layout" path="M 0 0 C -0.00333333 -0.0635185 -0.0272917 -0.25037 -0.00520833 -0.32037 C 0.016875 -0.39037 0.0871875 -0.350463 0.110417 -0.35 " pathEditMode="relative" ptsTypes="">
                                      <p:cBhvr>
                                        <p:cTn id="31" dur="2000" fill="hold"/>
                                        <p:tgtEl>
                                          <p:spTgt spid="22"/>
                                        </p:tgtEl>
                                        <p:attrNameLst>
                                          <p:attrName>ppt_x</p:attrName>
                                          <p:attrName>ppt_y</p:attrName>
                                        </p:attrNameLst>
                                      </p:cBhvr>
                                    </p:animMotion>
                                  </p:childTnLst>
                                </p:cTn>
                              </p:par>
                              <p:par>
                                <p:cTn id="32" presetID="14" presetClass="entr" presetSubtype="1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randombar(horizontal)">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3" name="Picture 12" descr="Picture1"/>
          <p:cNvPicPr>
            <a:picLocks noChangeAspect="1"/>
          </p:cNvPicPr>
          <p:nvPr/>
        </p:nvPicPr>
        <p:blipFill>
          <a:blip r:embed="rId4"/>
          <a:stretch>
            <a:fillRect/>
          </a:stretch>
        </p:blipFill>
        <p:spPr>
          <a:xfrm>
            <a:off x="3044644" y="2175498"/>
            <a:ext cx="6102711" cy="4187921"/>
          </a:xfrm>
          <a:prstGeom prst="rect">
            <a:avLst/>
          </a:prstGeom>
        </p:spPr>
      </p:pic>
      <p:grpSp>
        <p:nvGrpSpPr>
          <p:cNvPr id="421" name="Group 420"/>
          <p:cNvGrpSpPr/>
          <p:nvPr/>
        </p:nvGrpSpPr>
        <p:grpSpPr>
          <a:xfrm>
            <a:off x="441325" y="461010"/>
            <a:ext cx="5940264" cy="768350"/>
            <a:chOff x="193" y="680"/>
            <a:chExt cx="9237" cy="1210"/>
          </a:xfrm>
        </p:grpSpPr>
        <p:sp>
          <p:nvSpPr>
            <p:cNvPr id="422" name="Text Box 421"/>
            <p:cNvSpPr txBox="1"/>
            <p:nvPr/>
          </p:nvSpPr>
          <p:spPr>
            <a:xfrm>
              <a:off x="957" y="794"/>
              <a:ext cx="8473" cy="1014"/>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   Mỗi bông hoa che số nào?</a:t>
              </a:r>
            </a:p>
          </p:txBody>
        </p:sp>
        <p:grpSp>
          <p:nvGrpSpPr>
            <p:cNvPr id="423" name="组合 24"/>
            <p:cNvGrpSpPr/>
            <p:nvPr/>
          </p:nvGrpSpPr>
          <p:grpSpPr>
            <a:xfrm>
              <a:off x="193" y="680"/>
              <a:ext cx="1334" cy="121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6</a:t>
                </a:r>
                <a:endPar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endParaRPr>
              </a:p>
            </p:txBody>
          </p:sp>
        </p:grpSp>
      </p:grpSp>
      <p:grpSp>
        <p:nvGrpSpPr>
          <p:cNvPr id="9" name="Group 8"/>
          <p:cNvGrpSpPr/>
          <p:nvPr/>
        </p:nvGrpSpPr>
        <p:grpSpPr>
          <a:xfrm>
            <a:off x="1008697" y="1595436"/>
            <a:ext cx="2702774" cy="839777"/>
            <a:chOff x="6856" y="7662"/>
            <a:chExt cx="9984" cy="2474"/>
          </a:xfrm>
        </p:grpSpPr>
        <p:sp>
          <p:nvSpPr>
            <p:cNvPr id="10" name="Rounded Rectangular Callout 9"/>
            <p:cNvSpPr/>
            <p:nvPr/>
          </p:nvSpPr>
          <p:spPr>
            <a:xfrm>
              <a:off x="6856" y="7662"/>
              <a:ext cx="8740" cy="2460"/>
            </a:xfrm>
            <a:prstGeom prst="wedgeRoundRectCallout">
              <a:avLst>
                <a:gd name="adj1" fmla="val 53725"/>
                <a:gd name="adj2" fmla="val 107180"/>
                <a:gd name="adj3" fmla="val 16667"/>
              </a:avLst>
            </a:prstGeom>
            <a:solidFill>
              <a:srgbClr val="A3EB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 Box 10"/>
            <p:cNvSpPr txBox="1"/>
            <p:nvPr/>
          </p:nvSpPr>
          <p:spPr>
            <a:xfrm>
              <a:off x="8531" y="7779"/>
              <a:ext cx="8309" cy="2357"/>
            </a:xfrm>
            <a:prstGeom prst="rect">
              <a:avLst/>
            </a:prstGeom>
            <a:no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Mẫu</a:t>
              </a:r>
              <a:endParaRPr kumimoji="0" lang="en-US" sz="44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pic>
        <p:nvPicPr>
          <p:cNvPr id="19" name="Picture 18">
            <a:extLst>
              <a:ext uri="{FF2B5EF4-FFF2-40B4-BE49-F238E27FC236}">
                <a16:creationId xmlns:a16="http://schemas.microsoft.com/office/drawing/2014/main" id="{CCA50BC8-0210-4CA9-BC16-BF9DB96D39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2913" y="2696110"/>
            <a:ext cx="3515187" cy="3593035"/>
          </a:xfrm>
          <a:prstGeom prst="rect">
            <a:avLst/>
          </a:prstGeom>
        </p:spPr>
      </p:pic>
      <p:pic>
        <p:nvPicPr>
          <p:cNvPr id="25" name="Picture 24">
            <a:extLst>
              <a:ext uri="{FF2B5EF4-FFF2-40B4-BE49-F238E27FC236}">
                <a16:creationId xmlns:a16="http://schemas.microsoft.com/office/drawing/2014/main" id="{F69645A2-2E5D-45D1-B755-96EA4D765A4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29139" y="2621836"/>
            <a:ext cx="85407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a:extLst>
              <a:ext uri="{FF2B5EF4-FFF2-40B4-BE49-F238E27FC236}">
                <a16:creationId xmlns:a16="http://schemas.microsoft.com/office/drawing/2014/main" id="{AC1C615C-A1D1-40C9-97B5-F3C52BE90F8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86089" y="4772818"/>
            <a:ext cx="85407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9D491FF1-A53E-4A60-96FF-327EF604C15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95161" y="4753767"/>
            <a:ext cx="85407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 name="Group 30">
            <a:extLst>
              <a:ext uri="{FF2B5EF4-FFF2-40B4-BE49-F238E27FC236}">
                <a16:creationId xmlns:a16="http://schemas.microsoft.com/office/drawing/2014/main" id="{95318C3B-6205-4B57-92DE-ABA80BE62274}"/>
              </a:ext>
            </a:extLst>
          </p:cNvPr>
          <p:cNvGrpSpPr/>
          <p:nvPr/>
        </p:nvGrpSpPr>
        <p:grpSpPr>
          <a:xfrm>
            <a:off x="7382629" y="957260"/>
            <a:ext cx="3295811" cy="899431"/>
            <a:chOff x="6856" y="7662"/>
            <a:chExt cx="10115" cy="2460"/>
          </a:xfrm>
          <a:solidFill>
            <a:srgbClr val="FFE6E8"/>
          </a:solidFill>
        </p:grpSpPr>
        <p:sp>
          <p:nvSpPr>
            <p:cNvPr id="32" name="Rounded Rectangular Callout 2">
              <a:extLst>
                <a:ext uri="{FF2B5EF4-FFF2-40B4-BE49-F238E27FC236}">
                  <a16:creationId xmlns:a16="http://schemas.microsoft.com/office/drawing/2014/main" id="{04081A81-651F-4C77-9F36-C8C4BBAD9580}"/>
                </a:ext>
              </a:extLst>
            </p:cNvPr>
            <p:cNvSpPr/>
            <p:nvPr/>
          </p:nvSpPr>
          <p:spPr>
            <a:xfrm>
              <a:off x="6856" y="7662"/>
              <a:ext cx="10115" cy="2460"/>
            </a:xfrm>
            <a:prstGeom prst="wedgeRoundRectCallout">
              <a:avLst>
                <a:gd name="adj1" fmla="val -86953"/>
                <a:gd name="adj2" fmla="val 152883"/>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Text Box 27">
              <a:extLst>
                <a:ext uri="{FF2B5EF4-FFF2-40B4-BE49-F238E27FC236}">
                  <a16:creationId xmlns:a16="http://schemas.microsoft.com/office/drawing/2014/main" id="{36D08F46-CA87-4F78-B724-3E491018C2CA}"/>
                </a:ext>
              </a:extLst>
            </p:cNvPr>
            <p:cNvSpPr txBox="1"/>
            <p:nvPr/>
          </p:nvSpPr>
          <p:spPr>
            <a:xfrm>
              <a:off x="7795" y="8053"/>
              <a:ext cx="8357" cy="1836"/>
            </a:xfrm>
            <a:prstGeom prst="rect">
              <a:avLst/>
            </a:prstGeom>
            <a:grpFill/>
            <a:ln>
              <a:noFill/>
              <a:prstDash val="dash"/>
            </a:ln>
          </p:spPr>
          <p:txBody>
            <a:bodyPr wrap="square" rtlCol="0">
              <a:spAutoFit/>
            </a:bodyPr>
            <a:lstStyle/>
            <a:p>
              <a:pPr indent="0" algn="l">
                <a:lnSpc>
                  <a:spcPct val="110000"/>
                </a:lnSpc>
                <a:buFont typeface="Arial" panose="020B0604020202020204" pitchFamily="34" charset="0"/>
                <a:buNone/>
              </a:pPr>
              <a:r>
                <a:rPr lang="en-US" sz="3600" b="1">
                  <a:solidFill>
                    <a:schemeClr val="tx1"/>
                  </a:solidFill>
                  <a:latin typeface="Calibri" panose="020F0502020204030204" charset="0"/>
                  <a:cs typeface="Calibri" panose="020F0502020204030204" charset="0"/>
                </a:rPr>
                <a:t>30 + 50 = 80</a:t>
              </a:r>
              <a:endParaRPr lang="en-US" sz="3600" b="1" dirty="0">
                <a:solidFill>
                  <a:schemeClr val="tx1"/>
                </a:solidFill>
                <a:latin typeface="Calibri" panose="020F0502020204030204" charset="0"/>
                <a:cs typeface="Calibri" panose="020F0502020204030204" charset="0"/>
              </a:endParaRPr>
            </a:p>
          </p:txBody>
        </p:sp>
      </p:grpSp>
      <p:grpSp>
        <p:nvGrpSpPr>
          <p:cNvPr id="34" name="Group 33">
            <a:extLst>
              <a:ext uri="{FF2B5EF4-FFF2-40B4-BE49-F238E27FC236}">
                <a16:creationId xmlns:a16="http://schemas.microsoft.com/office/drawing/2014/main" id="{ABB73BEE-8B07-4F3B-A8D9-12429200075C}"/>
              </a:ext>
            </a:extLst>
          </p:cNvPr>
          <p:cNvGrpSpPr/>
          <p:nvPr/>
        </p:nvGrpSpPr>
        <p:grpSpPr>
          <a:xfrm>
            <a:off x="283186" y="5191124"/>
            <a:ext cx="3295811" cy="899431"/>
            <a:chOff x="6856" y="7662"/>
            <a:chExt cx="10115" cy="2460"/>
          </a:xfrm>
          <a:solidFill>
            <a:srgbClr val="FFE6E8"/>
          </a:solidFill>
        </p:grpSpPr>
        <p:sp>
          <p:nvSpPr>
            <p:cNvPr id="35" name="Rounded Rectangular Callout 2">
              <a:extLst>
                <a:ext uri="{FF2B5EF4-FFF2-40B4-BE49-F238E27FC236}">
                  <a16:creationId xmlns:a16="http://schemas.microsoft.com/office/drawing/2014/main" id="{D85F281E-E3BB-4DAE-B6AD-31C5685C38FC}"/>
                </a:ext>
              </a:extLst>
            </p:cNvPr>
            <p:cNvSpPr/>
            <p:nvPr/>
          </p:nvSpPr>
          <p:spPr>
            <a:xfrm>
              <a:off x="6856" y="7662"/>
              <a:ext cx="10115" cy="2460"/>
            </a:xfrm>
            <a:prstGeom prst="wedgeRoundRectCallout">
              <a:avLst>
                <a:gd name="adj1" fmla="val 66797"/>
                <a:gd name="adj2" fmla="val -44091"/>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Text Box 27">
              <a:extLst>
                <a:ext uri="{FF2B5EF4-FFF2-40B4-BE49-F238E27FC236}">
                  <a16:creationId xmlns:a16="http://schemas.microsoft.com/office/drawing/2014/main" id="{CA40C9F2-218B-4736-8AD8-7912D8A39A96}"/>
                </a:ext>
              </a:extLst>
            </p:cNvPr>
            <p:cNvSpPr txBox="1"/>
            <p:nvPr/>
          </p:nvSpPr>
          <p:spPr>
            <a:xfrm>
              <a:off x="7795" y="8053"/>
              <a:ext cx="8357" cy="1836"/>
            </a:xfrm>
            <a:prstGeom prst="rect">
              <a:avLst/>
            </a:prstGeom>
            <a:grpFill/>
            <a:ln>
              <a:noFill/>
              <a:prstDash val="dash"/>
            </a:ln>
          </p:spPr>
          <p:txBody>
            <a:bodyPr wrap="square" rtlCol="0">
              <a:spAutoFit/>
            </a:bodyPr>
            <a:lstStyle/>
            <a:p>
              <a:pPr indent="0" algn="l">
                <a:lnSpc>
                  <a:spcPct val="110000"/>
                </a:lnSpc>
                <a:buFont typeface="Arial" panose="020B0604020202020204" pitchFamily="34" charset="0"/>
                <a:buNone/>
              </a:pPr>
              <a:r>
                <a:rPr lang="en-US" sz="3600" b="1">
                  <a:solidFill>
                    <a:schemeClr val="tx1"/>
                  </a:solidFill>
                  <a:latin typeface="Calibri" panose="020F0502020204030204" charset="0"/>
                  <a:cs typeface="Calibri" panose="020F0502020204030204" charset="0"/>
                </a:rPr>
                <a:t>30 + 40 = 70</a:t>
              </a:r>
              <a:endParaRPr lang="en-US" sz="3600" b="1" dirty="0">
                <a:solidFill>
                  <a:schemeClr val="tx1"/>
                </a:solidFill>
                <a:latin typeface="Calibri" panose="020F0502020204030204" charset="0"/>
                <a:cs typeface="Calibri" panose="020F0502020204030204" charset="0"/>
              </a:endParaRPr>
            </a:p>
          </p:txBody>
        </p:sp>
      </p:grpSp>
      <p:grpSp>
        <p:nvGrpSpPr>
          <p:cNvPr id="37" name="Group 36">
            <a:extLst>
              <a:ext uri="{FF2B5EF4-FFF2-40B4-BE49-F238E27FC236}">
                <a16:creationId xmlns:a16="http://schemas.microsoft.com/office/drawing/2014/main" id="{5E5E9625-6C62-485E-82DA-E268CC335CE9}"/>
              </a:ext>
            </a:extLst>
          </p:cNvPr>
          <p:cNvGrpSpPr/>
          <p:nvPr/>
        </p:nvGrpSpPr>
        <p:grpSpPr>
          <a:xfrm>
            <a:off x="8733786" y="5389714"/>
            <a:ext cx="3295811" cy="899431"/>
            <a:chOff x="6856" y="7662"/>
            <a:chExt cx="10115" cy="2460"/>
          </a:xfrm>
          <a:solidFill>
            <a:srgbClr val="FFE6E8"/>
          </a:solidFill>
        </p:grpSpPr>
        <p:sp>
          <p:nvSpPr>
            <p:cNvPr id="38" name="Rounded Rectangular Callout 2">
              <a:extLst>
                <a:ext uri="{FF2B5EF4-FFF2-40B4-BE49-F238E27FC236}">
                  <a16:creationId xmlns:a16="http://schemas.microsoft.com/office/drawing/2014/main" id="{0BA191E2-3D35-40FA-AA85-32BCDB162F97}"/>
                </a:ext>
              </a:extLst>
            </p:cNvPr>
            <p:cNvSpPr/>
            <p:nvPr/>
          </p:nvSpPr>
          <p:spPr>
            <a:xfrm>
              <a:off x="6856" y="7662"/>
              <a:ext cx="10115" cy="2460"/>
            </a:xfrm>
            <a:prstGeom prst="wedgeRoundRectCallout">
              <a:avLst>
                <a:gd name="adj1" fmla="val -82329"/>
                <a:gd name="adj2" fmla="val -58917"/>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Text Box 27">
              <a:extLst>
                <a:ext uri="{FF2B5EF4-FFF2-40B4-BE49-F238E27FC236}">
                  <a16:creationId xmlns:a16="http://schemas.microsoft.com/office/drawing/2014/main" id="{470D1026-538B-428B-AE30-27F1E9178A0F}"/>
                </a:ext>
              </a:extLst>
            </p:cNvPr>
            <p:cNvSpPr txBox="1"/>
            <p:nvPr/>
          </p:nvSpPr>
          <p:spPr>
            <a:xfrm>
              <a:off x="7795" y="8053"/>
              <a:ext cx="8357" cy="1836"/>
            </a:xfrm>
            <a:prstGeom prst="rect">
              <a:avLst/>
            </a:prstGeom>
            <a:grpFill/>
            <a:ln>
              <a:noFill/>
              <a:prstDash val="dash"/>
            </a:ln>
          </p:spPr>
          <p:txBody>
            <a:bodyPr wrap="square" rtlCol="0">
              <a:spAutoFit/>
            </a:bodyPr>
            <a:lstStyle/>
            <a:p>
              <a:pPr indent="0" algn="l">
                <a:lnSpc>
                  <a:spcPct val="110000"/>
                </a:lnSpc>
                <a:buFont typeface="Arial" panose="020B0604020202020204" pitchFamily="34" charset="0"/>
                <a:buNone/>
              </a:pPr>
              <a:r>
                <a:rPr lang="en-US" sz="3600" b="1">
                  <a:solidFill>
                    <a:schemeClr val="tx1"/>
                  </a:solidFill>
                  <a:latin typeface="Calibri" panose="020F0502020204030204" charset="0"/>
                  <a:cs typeface="Calibri" panose="020F0502020204030204" charset="0"/>
                </a:rPr>
                <a:t>40 + 50 = 90</a:t>
              </a:r>
              <a:endParaRPr lang="en-US" sz="3600" b="1" dirty="0">
                <a:solidFill>
                  <a:schemeClr val="tx1"/>
                </a:solidFill>
                <a:latin typeface="Calibri" panose="020F0502020204030204" charset="0"/>
                <a:cs typeface="Calibri" panose="020F0502020204030204" charset="0"/>
              </a:endParaRPr>
            </a:p>
          </p:txBody>
        </p:sp>
      </p:grpSp>
    </p:spTree>
    <p:extLst>
      <p:ext uri="{BB962C8B-B14F-4D97-AF65-F5344CB8AC3E}">
        <p14:creationId xmlns:p14="http://schemas.microsoft.com/office/powerpoint/2010/main" val="221210104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 calcmode="lin" valueType="num">
                                      <p:cBhvr>
                                        <p:cTn id="17" dur="500" fill="hold"/>
                                        <p:tgtEl>
                                          <p:spTgt spid="31"/>
                                        </p:tgtEl>
                                        <p:attrNameLst>
                                          <p:attrName>style.rotation</p:attrName>
                                        </p:attrNameLst>
                                      </p:cBhvr>
                                      <p:tavLst>
                                        <p:tav tm="0">
                                          <p:val>
                                            <p:fltVal val="360"/>
                                          </p:val>
                                        </p:tav>
                                        <p:tav tm="100000">
                                          <p:val>
                                            <p:fltVal val="0"/>
                                          </p:val>
                                        </p:tav>
                                      </p:tavLst>
                                    </p:anim>
                                    <p:animEffect transition="in" filter="fade">
                                      <p:cBhvr>
                                        <p:cTn id="18" dur="500"/>
                                        <p:tgtEl>
                                          <p:spTgt spid="31"/>
                                        </p:tgtEl>
                                      </p:cBhvr>
                                    </p:animEffect>
                                  </p:childTnLst>
                                </p:cTn>
                              </p:par>
                            </p:childTnLst>
                          </p:cTn>
                        </p:par>
                        <p:par>
                          <p:cTn id="19" fill="hold">
                            <p:stCondLst>
                              <p:cond delay="500"/>
                            </p:stCondLst>
                            <p:childTnLst>
                              <p:par>
                                <p:cTn id="20" presetID="53" presetClass="exit" presetSubtype="32" fill="hold" nodeType="afterEffect">
                                  <p:stCondLst>
                                    <p:cond delay="0"/>
                                  </p:stCondLst>
                                  <p:childTnLst>
                                    <p:anim calcmode="lin" valueType="num">
                                      <p:cBhvr>
                                        <p:cTn id="21" dur="500"/>
                                        <p:tgtEl>
                                          <p:spTgt spid="25"/>
                                        </p:tgtEl>
                                        <p:attrNameLst>
                                          <p:attrName>ppt_w</p:attrName>
                                        </p:attrNameLst>
                                      </p:cBhvr>
                                      <p:tavLst>
                                        <p:tav tm="0">
                                          <p:val>
                                            <p:strVal val="ppt_w"/>
                                          </p:val>
                                        </p:tav>
                                        <p:tav tm="100000">
                                          <p:val>
                                            <p:fltVal val="0"/>
                                          </p:val>
                                        </p:tav>
                                      </p:tavLst>
                                    </p:anim>
                                    <p:anim calcmode="lin" valueType="num">
                                      <p:cBhvr>
                                        <p:cTn id="22" dur="500"/>
                                        <p:tgtEl>
                                          <p:spTgt spid="25"/>
                                        </p:tgtEl>
                                        <p:attrNameLst>
                                          <p:attrName>ppt_h</p:attrName>
                                        </p:attrNameLst>
                                      </p:cBhvr>
                                      <p:tavLst>
                                        <p:tav tm="0">
                                          <p:val>
                                            <p:strVal val="ppt_h"/>
                                          </p:val>
                                        </p:tav>
                                        <p:tav tm="100000">
                                          <p:val>
                                            <p:fltVal val="0"/>
                                          </p:val>
                                        </p:tav>
                                      </p:tavLst>
                                    </p:anim>
                                    <p:animEffect transition="out" filter="fade">
                                      <p:cBhvr>
                                        <p:cTn id="23" dur="500"/>
                                        <p:tgtEl>
                                          <p:spTgt spid="25"/>
                                        </p:tgtEl>
                                      </p:cBhvr>
                                    </p:animEffect>
                                    <p:set>
                                      <p:cBhvr>
                                        <p:cTn id="24" dur="1" fill="hold">
                                          <p:stCondLst>
                                            <p:cond delay="499"/>
                                          </p:stCondLst>
                                        </p:cTn>
                                        <p:tgtEl>
                                          <p:spTgt spid="2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p:cTn id="29" dur="500" fill="hold"/>
                                        <p:tgtEl>
                                          <p:spTgt spid="34"/>
                                        </p:tgtEl>
                                        <p:attrNameLst>
                                          <p:attrName>ppt_w</p:attrName>
                                        </p:attrNameLst>
                                      </p:cBhvr>
                                      <p:tavLst>
                                        <p:tav tm="0">
                                          <p:val>
                                            <p:fltVal val="0"/>
                                          </p:val>
                                        </p:tav>
                                        <p:tav tm="100000">
                                          <p:val>
                                            <p:strVal val="#ppt_w"/>
                                          </p:val>
                                        </p:tav>
                                      </p:tavLst>
                                    </p:anim>
                                    <p:anim calcmode="lin" valueType="num">
                                      <p:cBhvr>
                                        <p:cTn id="30" dur="500" fill="hold"/>
                                        <p:tgtEl>
                                          <p:spTgt spid="34"/>
                                        </p:tgtEl>
                                        <p:attrNameLst>
                                          <p:attrName>ppt_h</p:attrName>
                                        </p:attrNameLst>
                                      </p:cBhvr>
                                      <p:tavLst>
                                        <p:tav tm="0">
                                          <p:val>
                                            <p:fltVal val="0"/>
                                          </p:val>
                                        </p:tav>
                                        <p:tav tm="100000">
                                          <p:val>
                                            <p:strVal val="#ppt_h"/>
                                          </p:val>
                                        </p:tav>
                                      </p:tavLst>
                                    </p:anim>
                                    <p:anim calcmode="lin" valueType="num">
                                      <p:cBhvr>
                                        <p:cTn id="31" dur="500" fill="hold"/>
                                        <p:tgtEl>
                                          <p:spTgt spid="34"/>
                                        </p:tgtEl>
                                        <p:attrNameLst>
                                          <p:attrName>style.rotation</p:attrName>
                                        </p:attrNameLst>
                                      </p:cBhvr>
                                      <p:tavLst>
                                        <p:tav tm="0">
                                          <p:val>
                                            <p:fltVal val="360"/>
                                          </p:val>
                                        </p:tav>
                                        <p:tav tm="100000">
                                          <p:val>
                                            <p:fltVal val="0"/>
                                          </p:val>
                                        </p:tav>
                                      </p:tavLst>
                                    </p:anim>
                                    <p:animEffect transition="in" filter="fade">
                                      <p:cBhvr>
                                        <p:cTn id="32" dur="500"/>
                                        <p:tgtEl>
                                          <p:spTgt spid="34"/>
                                        </p:tgtEl>
                                      </p:cBhvr>
                                    </p:animEffect>
                                  </p:childTnLst>
                                </p:cTn>
                              </p:par>
                            </p:childTnLst>
                          </p:cTn>
                        </p:par>
                        <p:par>
                          <p:cTn id="33" fill="hold">
                            <p:stCondLst>
                              <p:cond delay="500"/>
                            </p:stCondLst>
                            <p:childTnLst>
                              <p:par>
                                <p:cTn id="34" presetID="53" presetClass="exit" presetSubtype="32" fill="hold" nodeType="afterEffect">
                                  <p:stCondLst>
                                    <p:cond delay="0"/>
                                  </p:stCondLst>
                                  <p:childTnLst>
                                    <p:anim calcmode="lin" valueType="num">
                                      <p:cBhvr>
                                        <p:cTn id="35" dur="500"/>
                                        <p:tgtEl>
                                          <p:spTgt spid="29"/>
                                        </p:tgtEl>
                                        <p:attrNameLst>
                                          <p:attrName>ppt_w</p:attrName>
                                        </p:attrNameLst>
                                      </p:cBhvr>
                                      <p:tavLst>
                                        <p:tav tm="0">
                                          <p:val>
                                            <p:strVal val="ppt_w"/>
                                          </p:val>
                                        </p:tav>
                                        <p:tav tm="100000">
                                          <p:val>
                                            <p:fltVal val="0"/>
                                          </p:val>
                                        </p:tav>
                                      </p:tavLst>
                                    </p:anim>
                                    <p:anim calcmode="lin" valueType="num">
                                      <p:cBhvr>
                                        <p:cTn id="36" dur="500"/>
                                        <p:tgtEl>
                                          <p:spTgt spid="29"/>
                                        </p:tgtEl>
                                        <p:attrNameLst>
                                          <p:attrName>ppt_h</p:attrName>
                                        </p:attrNameLst>
                                      </p:cBhvr>
                                      <p:tavLst>
                                        <p:tav tm="0">
                                          <p:val>
                                            <p:strVal val="ppt_h"/>
                                          </p:val>
                                        </p:tav>
                                        <p:tav tm="100000">
                                          <p:val>
                                            <p:fltVal val="0"/>
                                          </p:val>
                                        </p:tav>
                                      </p:tavLst>
                                    </p:anim>
                                    <p:animEffect transition="out" filter="fade">
                                      <p:cBhvr>
                                        <p:cTn id="37" dur="500"/>
                                        <p:tgtEl>
                                          <p:spTgt spid="29"/>
                                        </p:tgtEl>
                                      </p:cBhvr>
                                    </p:animEffect>
                                    <p:set>
                                      <p:cBhvr>
                                        <p:cTn id="38" dur="1" fill="hold">
                                          <p:stCondLst>
                                            <p:cond delay="499"/>
                                          </p:stCondLst>
                                        </p:cTn>
                                        <p:tgtEl>
                                          <p:spTgt spid="2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9" presetClass="entr" presetSubtype="0" decel="10000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500" fill="hold"/>
                                        <p:tgtEl>
                                          <p:spTgt spid="37"/>
                                        </p:tgtEl>
                                        <p:attrNameLst>
                                          <p:attrName>ppt_w</p:attrName>
                                        </p:attrNameLst>
                                      </p:cBhvr>
                                      <p:tavLst>
                                        <p:tav tm="0">
                                          <p:val>
                                            <p:fltVal val="0"/>
                                          </p:val>
                                        </p:tav>
                                        <p:tav tm="100000">
                                          <p:val>
                                            <p:strVal val="#ppt_w"/>
                                          </p:val>
                                        </p:tav>
                                      </p:tavLst>
                                    </p:anim>
                                    <p:anim calcmode="lin" valueType="num">
                                      <p:cBhvr>
                                        <p:cTn id="44" dur="500" fill="hold"/>
                                        <p:tgtEl>
                                          <p:spTgt spid="37"/>
                                        </p:tgtEl>
                                        <p:attrNameLst>
                                          <p:attrName>ppt_h</p:attrName>
                                        </p:attrNameLst>
                                      </p:cBhvr>
                                      <p:tavLst>
                                        <p:tav tm="0">
                                          <p:val>
                                            <p:fltVal val="0"/>
                                          </p:val>
                                        </p:tav>
                                        <p:tav tm="100000">
                                          <p:val>
                                            <p:strVal val="#ppt_h"/>
                                          </p:val>
                                        </p:tav>
                                      </p:tavLst>
                                    </p:anim>
                                    <p:anim calcmode="lin" valueType="num">
                                      <p:cBhvr>
                                        <p:cTn id="45" dur="500" fill="hold"/>
                                        <p:tgtEl>
                                          <p:spTgt spid="37"/>
                                        </p:tgtEl>
                                        <p:attrNameLst>
                                          <p:attrName>style.rotation</p:attrName>
                                        </p:attrNameLst>
                                      </p:cBhvr>
                                      <p:tavLst>
                                        <p:tav tm="0">
                                          <p:val>
                                            <p:fltVal val="360"/>
                                          </p:val>
                                        </p:tav>
                                        <p:tav tm="100000">
                                          <p:val>
                                            <p:fltVal val="0"/>
                                          </p:val>
                                        </p:tav>
                                      </p:tavLst>
                                    </p:anim>
                                    <p:animEffect transition="in" filter="fade">
                                      <p:cBhvr>
                                        <p:cTn id="46" dur="500"/>
                                        <p:tgtEl>
                                          <p:spTgt spid="37"/>
                                        </p:tgtEl>
                                      </p:cBhvr>
                                    </p:animEffect>
                                  </p:childTnLst>
                                </p:cTn>
                              </p:par>
                            </p:childTnLst>
                          </p:cTn>
                        </p:par>
                        <p:par>
                          <p:cTn id="47" fill="hold">
                            <p:stCondLst>
                              <p:cond delay="500"/>
                            </p:stCondLst>
                            <p:childTnLst>
                              <p:par>
                                <p:cTn id="48" presetID="53" presetClass="exit" presetSubtype="32" fill="hold" nodeType="afterEffect">
                                  <p:stCondLst>
                                    <p:cond delay="0"/>
                                  </p:stCondLst>
                                  <p:childTnLst>
                                    <p:anim calcmode="lin" valueType="num">
                                      <p:cBhvr>
                                        <p:cTn id="49" dur="500"/>
                                        <p:tgtEl>
                                          <p:spTgt spid="30"/>
                                        </p:tgtEl>
                                        <p:attrNameLst>
                                          <p:attrName>ppt_w</p:attrName>
                                        </p:attrNameLst>
                                      </p:cBhvr>
                                      <p:tavLst>
                                        <p:tav tm="0">
                                          <p:val>
                                            <p:strVal val="ppt_w"/>
                                          </p:val>
                                        </p:tav>
                                        <p:tav tm="100000">
                                          <p:val>
                                            <p:fltVal val="0"/>
                                          </p:val>
                                        </p:tav>
                                      </p:tavLst>
                                    </p:anim>
                                    <p:anim calcmode="lin" valueType="num">
                                      <p:cBhvr>
                                        <p:cTn id="50" dur="500"/>
                                        <p:tgtEl>
                                          <p:spTgt spid="30"/>
                                        </p:tgtEl>
                                        <p:attrNameLst>
                                          <p:attrName>ppt_h</p:attrName>
                                        </p:attrNameLst>
                                      </p:cBhvr>
                                      <p:tavLst>
                                        <p:tav tm="0">
                                          <p:val>
                                            <p:strVal val="ppt_h"/>
                                          </p:val>
                                        </p:tav>
                                        <p:tav tm="100000">
                                          <p:val>
                                            <p:fltVal val="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84</TotalTime>
  <Words>417</Words>
  <PresentationFormat>Widescreen</PresentationFormat>
  <Paragraphs>110</Paragraphs>
  <Slides>19</Slides>
  <Notes>15</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Wingdings</vt:lpstr>
      <vt:lpstr>Coiny</vt:lpstr>
      <vt:lpstr>Times New Roman</vt:lpstr>
      <vt:lpstr>iCiel Cadena</vt:lpstr>
      <vt:lpstr>等线</vt:lpstr>
      <vt:lpstr>Calibri</vt:lpstr>
      <vt:lpstr>Arial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Lan Hương 0354473852</dc:creator>
  <dcterms:created xsi:type="dcterms:W3CDTF">2019-04-25T04:25:00Z</dcterms:created>
  <dcterms:modified xsi:type="dcterms:W3CDTF">2022-02-18T16:34:35Z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12C9A94089624B3ABC3A01E9EED081D2</vt:lpwstr>
  </property>
  <property fmtid="{D5CDD505-2E9C-101B-9397-08002B2CF9AE}" pid="3" name="KSOProductBuildVer">
    <vt:lpwstr>1033-11.2.0.10382</vt:lpwstr>
  </property>
</Properties>
</file>